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5" r:id="rId2"/>
  </p:sldMasterIdLst>
  <p:notesMasterIdLst>
    <p:notesMasterId r:id="rId25"/>
  </p:notesMasterIdLst>
  <p:sldIdLst>
    <p:sldId id="256" r:id="rId3"/>
    <p:sldId id="365" r:id="rId4"/>
    <p:sldId id="366" r:id="rId5"/>
    <p:sldId id="279" r:id="rId6"/>
    <p:sldId id="370" r:id="rId7"/>
    <p:sldId id="371" r:id="rId8"/>
    <p:sldId id="372" r:id="rId9"/>
    <p:sldId id="373" r:id="rId10"/>
    <p:sldId id="374" r:id="rId11"/>
    <p:sldId id="367" r:id="rId12"/>
    <p:sldId id="343" r:id="rId13"/>
    <p:sldId id="345" r:id="rId14"/>
    <p:sldId id="357" r:id="rId15"/>
    <p:sldId id="359" r:id="rId16"/>
    <p:sldId id="368" r:id="rId17"/>
    <p:sldId id="360" r:id="rId18"/>
    <p:sldId id="361" r:id="rId19"/>
    <p:sldId id="362" r:id="rId20"/>
    <p:sldId id="363" r:id="rId21"/>
    <p:sldId id="369" r:id="rId22"/>
    <p:sldId id="266" r:id="rId23"/>
    <p:sldId id="364" r:id="rId24"/>
  </p:sldIdLst>
  <p:sldSz cx="12192000" cy="6858000"/>
  <p:notesSz cx="12192000" cy="685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 Light" panose="020B0502040204020203" pitchFamily="34" charset="0"/>
      <p:regular r:id="rId30"/>
      <p:italic r:id="rId31"/>
    </p:embeddedFont>
    <p:embeddedFont>
      <p:font typeface="汉仪颜楷繁" panose="02010600030101010101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黑体" panose="02010609060101010101" pitchFamily="49" charset="-122"/>
      <p:regular r:id="rId37"/>
    </p:embeddedFont>
    <p:embeddedFont>
      <p:font typeface="汉仪铸字黑魔法W" panose="02010600030101010101" charset="-122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78466c10a0da29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61E"/>
    <a:srgbClr val="8D61FF"/>
    <a:srgbClr val="000000"/>
    <a:srgbClr val="E6E6E6"/>
    <a:srgbClr val="F9E220"/>
    <a:srgbClr val="8C93A8"/>
    <a:srgbClr val="B46581"/>
    <a:srgbClr val="A6718D"/>
    <a:srgbClr val="D9D5BD"/>
    <a:srgbClr val="DB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8" autoAdjust="0"/>
  </p:normalViewPr>
  <p:slideViewPr>
    <p:cSldViewPr>
      <p:cViewPr varScale="1">
        <p:scale>
          <a:sx n="87" d="100"/>
          <a:sy n="87" d="100"/>
        </p:scale>
        <p:origin x="499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9T03:49:19.87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EA3E8-6F6C-4DE0-9D4A-765AD3398A9F}" type="datetimeFigureOut">
              <a:rPr lang="en-US" smtClean="0"/>
              <a:t>3/19/2022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CBF21-6A3F-4AAA-8BF3-5888E98AA87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00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15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76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49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通过平衡球项目，对</a:t>
            </a:r>
            <a:r>
              <a:rPr lang="en-US" altLang="zh-CN" dirty="0"/>
              <a:t>PID</a:t>
            </a:r>
            <a:r>
              <a:rPr lang="zh-CN" altLang="en-US" dirty="0"/>
              <a:t>控制原理有初步的了解，为以后发展打下坚实基础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BF21-6A3F-4AAA-8BF3-5888E98AA8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0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362442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0015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81458645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7973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61110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953449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18393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16341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463930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6569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112625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132486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8998466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C716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3419855" y="0"/>
            <a:ext cx="5352415" cy="5219700"/>
          </a:xfrm>
          <a:custGeom>
            <a:avLst/>
            <a:gdLst/>
            <a:ahLst/>
            <a:cxnLst/>
            <a:rect l="l" t="t" r="r" b="b"/>
            <a:pathLst>
              <a:path w="5352415" h="5219700">
                <a:moveTo>
                  <a:pt x="5352288" y="0"/>
                </a:moveTo>
                <a:lnTo>
                  <a:pt x="0" y="0"/>
                </a:lnTo>
                <a:lnTo>
                  <a:pt x="0" y="4175760"/>
                </a:lnTo>
                <a:lnTo>
                  <a:pt x="2676144" y="5219700"/>
                </a:lnTo>
                <a:lnTo>
                  <a:pt x="5352288" y="4175760"/>
                </a:lnTo>
                <a:lnTo>
                  <a:pt x="5352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419855" y="0"/>
            <a:ext cx="5352415" cy="5219700"/>
          </a:xfrm>
          <a:custGeom>
            <a:avLst/>
            <a:gdLst/>
            <a:ahLst/>
            <a:cxnLst/>
            <a:rect l="l" t="t" r="r" b="b"/>
            <a:pathLst>
              <a:path w="5352415" h="5219700">
                <a:moveTo>
                  <a:pt x="0" y="0"/>
                </a:moveTo>
                <a:lnTo>
                  <a:pt x="5352288" y="0"/>
                </a:lnTo>
                <a:lnTo>
                  <a:pt x="5352288" y="4175760"/>
                </a:lnTo>
                <a:lnTo>
                  <a:pt x="2676144" y="5219700"/>
                </a:lnTo>
                <a:lnTo>
                  <a:pt x="0" y="417576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3352800" y="6146291"/>
            <a:ext cx="5486400" cy="406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4585715" y="188976"/>
            <a:ext cx="3020567" cy="2115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419855" y="4393691"/>
            <a:ext cx="5352415" cy="1461770"/>
          </a:xfrm>
          <a:custGeom>
            <a:avLst/>
            <a:gdLst/>
            <a:ahLst/>
            <a:cxnLst/>
            <a:rect l="l" t="t" r="r" b="b"/>
            <a:pathLst>
              <a:path w="5352415" h="1461770">
                <a:moveTo>
                  <a:pt x="0" y="0"/>
                </a:moveTo>
                <a:lnTo>
                  <a:pt x="0" y="417702"/>
                </a:lnTo>
                <a:lnTo>
                  <a:pt x="2676144" y="1461515"/>
                </a:lnTo>
                <a:lnTo>
                  <a:pt x="3747057" y="1043812"/>
                </a:lnTo>
                <a:lnTo>
                  <a:pt x="2676144" y="1043812"/>
                </a:lnTo>
                <a:lnTo>
                  <a:pt x="0" y="0"/>
                </a:lnTo>
                <a:close/>
              </a:path>
              <a:path w="5352415" h="1461770">
                <a:moveTo>
                  <a:pt x="5352288" y="0"/>
                </a:moveTo>
                <a:lnTo>
                  <a:pt x="2676144" y="1043812"/>
                </a:lnTo>
                <a:lnTo>
                  <a:pt x="3747057" y="1043812"/>
                </a:lnTo>
                <a:lnTo>
                  <a:pt x="5352288" y="417702"/>
                </a:lnTo>
                <a:lnTo>
                  <a:pt x="53522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3419855" y="4393691"/>
            <a:ext cx="5352415" cy="1461770"/>
          </a:xfrm>
          <a:custGeom>
            <a:avLst/>
            <a:gdLst/>
            <a:ahLst/>
            <a:cxnLst/>
            <a:rect l="l" t="t" r="r" b="b"/>
            <a:pathLst>
              <a:path w="5352415" h="1461770">
                <a:moveTo>
                  <a:pt x="0" y="0"/>
                </a:moveTo>
                <a:lnTo>
                  <a:pt x="2676144" y="1043812"/>
                </a:lnTo>
                <a:lnTo>
                  <a:pt x="5352288" y="0"/>
                </a:lnTo>
                <a:lnTo>
                  <a:pt x="5352288" y="417702"/>
                </a:lnTo>
                <a:lnTo>
                  <a:pt x="2676144" y="1461515"/>
                </a:lnTo>
                <a:lnTo>
                  <a:pt x="0" y="417702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2900195"/>
            <a:ext cx="12191999" cy="39578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017197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396298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7299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0"/>
            <a:ext cx="12188952" cy="6857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12192000" cy="685800"/>
          </a:xfrm>
          <a:custGeom>
            <a:avLst/>
            <a:gdLst/>
            <a:ahLst/>
            <a:cxnLst/>
            <a:rect l="l" t="t" r="r" b="b"/>
            <a:pathLst>
              <a:path w="12192000" h="685800">
                <a:moveTo>
                  <a:pt x="12192000" y="0"/>
                </a:moveTo>
                <a:lnTo>
                  <a:pt x="304800" y="0"/>
                </a:lnTo>
                <a:lnTo>
                  <a:pt x="0" y="685800"/>
                </a:lnTo>
                <a:lnTo>
                  <a:pt x="11887200" y="6858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C716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8515" y="73152"/>
            <a:ext cx="539496" cy="5394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1428476" y="120395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473964" y="0"/>
                </a:moveTo>
                <a:lnTo>
                  <a:pt x="107696" y="0"/>
                </a:lnTo>
                <a:lnTo>
                  <a:pt x="0" y="242315"/>
                </a:lnTo>
                <a:lnTo>
                  <a:pt x="366268" y="242315"/>
                </a:lnTo>
                <a:lnTo>
                  <a:pt x="473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11428476" y="120395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0" y="242315"/>
                </a:moveTo>
                <a:lnTo>
                  <a:pt x="107696" y="0"/>
                </a:lnTo>
                <a:lnTo>
                  <a:pt x="473964" y="0"/>
                </a:lnTo>
                <a:lnTo>
                  <a:pt x="366268" y="242315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11016995" y="323088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473963" y="0"/>
                </a:moveTo>
                <a:lnTo>
                  <a:pt x="107696" y="0"/>
                </a:lnTo>
                <a:lnTo>
                  <a:pt x="0" y="242315"/>
                </a:lnTo>
                <a:lnTo>
                  <a:pt x="366268" y="242315"/>
                </a:lnTo>
                <a:lnTo>
                  <a:pt x="4739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11016995" y="323088"/>
            <a:ext cx="474345" cy="242570"/>
          </a:xfrm>
          <a:custGeom>
            <a:avLst/>
            <a:gdLst/>
            <a:ahLst/>
            <a:cxnLst/>
            <a:rect l="l" t="t" r="r" b="b"/>
            <a:pathLst>
              <a:path w="474345" h="242570">
                <a:moveTo>
                  <a:pt x="0" y="242315"/>
                </a:moveTo>
                <a:lnTo>
                  <a:pt x="107696" y="0"/>
                </a:lnTo>
                <a:lnTo>
                  <a:pt x="473963" y="0"/>
                </a:lnTo>
                <a:lnTo>
                  <a:pt x="366268" y="242315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0" y="6041135"/>
            <a:ext cx="12167616" cy="4130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94582" y="2122097"/>
            <a:ext cx="4402835" cy="2390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1" i="0">
                <a:solidFill>
                  <a:srgbClr val="C7161E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0719" y="1340866"/>
            <a:ext cx="10830560" cy="4305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474831" y="6539614"/>
            <a:ext cx="360045" cy="3098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231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slow">
    <p:push dir="u"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97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tags" Target="../tags/tag3.xml"/><Relationship Id="rId7" Type="http://schemas.openxmlformats.org/officeDocument/2006/relationships/image" Target="../media/image4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0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g"/><Relationship Id="rId5" Type="http://schemas.openxmlformats.org/officeDocument/2006/relationships/image" Target="../media/image6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985847"/>
            <a:ext cx="12191999" cy="39578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3229" y="152832"/>
            <a:ext cx="1973303" cy="52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9680" y="274320"/>
            <a:ext cx="3002279" cy="411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52800" y="6243828"/>
            <a:ext cx="5486400" cy="4069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50279" y="6429755"/>
            <a:ext cx="91440" cy="899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23491" y="1712976"/>
            <a:ext cx="8100059" cy="0"/>
          </a:xfrm>
          <a:custGeom>
            <a:avLst/>
            <a:gdLst/>
            <a:ahLst/>
            <a:cxnLst/>
            <a:rect l="l" t="t" r="r" b="b"/>
            <a:pathLst>
              <a:path w="8100059">
                <a:moveTo>
                  <a:pt x="0" y="0"/>
                </a:moveTo>
                <a:lnTo>
                  <a:pt x="8100060" y="0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569719" y="2316287"/>
            <a:ext cx="9144000" cy="8079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155"/>
              </a:lnSpc>
              <a:spcBef>
                <a:spcPts val="100"/>
              </a:spcBef>
            </a:pPr>
            <a:r>
              <a:rPr lang="zh-CN" altLang="en-US" spc="-5" dirty="0">
                <a:uFill>
                  <a:solidFill>
                    <a:srgbClr val="A4A4A4"/>
                  </a:solidFill>
                </a:uFill>
                <a:latin typeface="微软雅黑" panose="020B0503020204020204" charset="-122"/>
                <a:ea typeface="微软雅黑" panose="020B0503020204020204" charset="-122"/>
                <a:cs typeface="Arial" panose="020B0604020202020204"/>
              </a:rPr>
              <a:t>足迹</a:t>
            </a:r>
            <a:r>
              <a:rPr lang="en-US" altLang="zh-CN" spc="-5" dirty="0">
                <a:uFill>
                  <a:solidFill>
                    <a:srgbClr val="A4A4A4"/>
                  </a:solidFill>
                </a:uFill>
                <a:ea typeface="微软雅黑" panose="020B0503020204020204" charset="-122"/>
                <a:cs typeface="Arial" panose="020B0604020202020204"/>
              </a:rPr>
              <a:t>app</a:t>
            </a:r>
            <a:r>
              <a:rPr lang="zh-CN" altLang="en-US" spc="-5" dirty="0">
                <a:uFill>
                  <a:solidFill>
                    <a:srgbClr val="A4A4A4"/>
                  </a:solidFill>
                </a:uFill>
                <a:ea typeface="微软雅黑" panose="020B0503020204020204" charset="-122"/>
                <a:cs typeface="Arial" panose="020B0604020202020204"/>
              </a:rPr>
              <a:t>：记录你的生活足迹</a:t>
            </a:r>
            <a:endParaRPr u="sng" dirty="0">
              <a:uFill>
                <a:solidFill>
                  <a:srgbClr val="A4A4A4"/>
                </a:solidFill>
              </a:uFill>
            </a:endParaRPr>
          </a:p>
        </p:txBody>
      </p:sp>
      <p:sp>
        <p:nvSpPr>
          <p:cNvPr id="13" name="object 9"/>
          <p:cNvSpPr/>
          <p:nvPr/>
        </p:nvSpPr>
        <p:spPr>
          <a:xfrm>
            <a:off x="2023491" y="2743199"/>
            <a:ext cx="8100059" cy="45719"/>
          </a:xfrm>
          <a:custGeom>
            <a:avLst/>
            <a:gdLst/>
            <a:ahLst/>
            <a:cxnLst/>
            <a:rect l="l" t="t" r="r" b="b"/>
            <a:pathLst>
              <a:path w="8100059">
                <a:moveTo>
                  <a:pt x="0" y="0"/>
                </a:moveTo>
                <a:lnTo>
                  <a:pt x="8100060" y="0"/>
                </a:lnTo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1"/>
          <p:cNvSpPr txBox="1"/>
          <p:nvPr/>
        </p:nvSpPr>
        <p:spPr>
          <a:xfrm>
            <a:off x="4277994" y="4331482"/>
            <a:ext cx="3727450" cy="120097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25"/>
              </a:spcBef>
            </a:pPr>
            <a:r>
              <a:rPr lang="zh-CN" altLang="en-US" sz="2800" b="1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</a:t>
            </a:r>
            <a:r>
              <a:rPr sz="2800" b="1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lang="en-US" sz="2800" b="1" dirty="0">
                <a:solidFill>
                  <a:srgbClr val="44536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微软雅黑" panose="020B0503020204020204" charset="-122"/>
              </a:rPr>
              <a:t>|</a:t>
            </a:r>
            <a:r>
              <a:rPr lang="en-US" sz="2800" b="1" dirty="0">
                <a:solidFill>
                  <a:srgbClr val="44536A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b="1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2800" b="1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</a:t>
            </a:r>
            <a:r>
              <a:rPr lang="zh-CN" altLang="en-US" sz="2800" b="1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小组</a:t>
            </a:r>
            <a:endParaRPr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ts val="2035"/>
              </a:spcBef>
            </a:pPr>
            <a:r>
              <a:rPr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202</a:t>
            </a:r>
            <a:r>
              <a:rPr lang="en-US"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2</a:t>
            </a:r>
            <a:r>
              <a:rPr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3</a:t>
            </a:r>
            <a:r>
              <a:rPr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sz="2400" spc="-5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/>
                <a:cs typeface="Arial" panose="020B0604020202020204"/>
              </a:rPr>
              <a:t>19</a:t>
            </a:r>
            <a:r>
              <a:rPr sz="2400" dirty="0">
                <a:solidFill>
                  <a:srgbClr val="4453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cs typeface="微软雅黑" panose="020B0503020204020204" charset="-122"/>
              </a:rPr>
              <a:t>日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288F44-705B-4AE0-AB6C-1DBA73F003CE}"/>
              </a:ext>
            </a:extLst>
          </p:cNvPr>
          <p:cNvGrpSpPr/>
          <p:nvPr/>
        </p:nvGrpSpPr>
        <p:grpSpPr>
          <a:xfrm>
            <a:off x="278891" y="2429255"/>
            <a:ext cx="4224528" cy="1540764"/>
            <a:chOff x="278891" y="2429255"/>
            <a:chExt cx="4224528" cy="1540764"/>
          </a:xfrm>
        </p:grpSpPr>
        <p:sp>
          <p:nvSpPr>
            <p:cNvPr id="2" name="object 2"/>
            <p:cNvSpPr/>
            <p:nvPr/>
          </p:nvSpPr>
          <p:spPr>
            <a:xfrm>
              <a:off x="278891" y="2429255"/>
              <a:ext cx="4224528" cy="1540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04800" y="2455164"/>
              <a:ext cx="4122420" cy="1373505"/>
            </a:xfrm>
            <a:custGeom>
              <a:avLst/>
              <a:gdLst/>
              <a:ahLst/>
              <a:cxnLst/>
              <a:rect l="l" t="t" r="r" b="b"/>
              <a:pathLst>
                <a:path w="4122420" h="1373504">
                  <a:moveTo>
                    <a:pt x="0" y="1373124"/>
                  </a:moveTo>
                  <a:lnTo>
                    <a:pt x="4122420" y="1373124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1373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567939"/>
              <a:ext cx="4122420" cy="132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800" y="2722879"/>
              <a:ext cx="412242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53210" algn="ctr">
                <a:lnSpc>
                  <a:spcPct val="100000"/>
                </a:lnSpc>
                <a:spcBef>
                  <a:spcPts val="100"/>
                </a:spcBef>
                <a:tabLst>
                  <a:tab pos="2620010" algn="l"/>
                </a:tabLst>
              </a:pPr>
              <a:r>
                <a:rPr sz="5400" b="1" dirty="0">
                  <a:solidFill>
                    <a:srgbClr val="C7161E"/>
                  </a:solidFill>
                  <a:latin typeface="微软雅黑"/>
                  <a:cs typeface="微软雅黑"/>
                </a:rPr>
                <a:t>目	录</a:t>
              </a:r>
              <a:endParaRPr sz="5400" dirty="0">
                <a:latin typeface="微软雅黑"/>
                <a:cs typeface="微软雅黑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828288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0" y="89916"/>
                  </a:moveTo>
                  <a:lnTo>
                    <a:pt x="4122420" y="89916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89916"/>
                  </a:lnTo>
                  <a:close/>
                </a:path>
              </a:pathLst>
            </a:custGeom>
            <a:solidFill>
              <a:srgbClr val="C7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340" y="2618232"/>
              <a:ext cx="1591056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72911" y="0"/>
            <a:ext cx="6419088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CCFE85-30E2-4C41-B6CF-1BD56F796B4E}"/>
              </a:ext>
            </a:extLst>
          </p:cNvPr>
          <p:cNvGrpSpPr/>
          <p:nvPr/>
        </p:nvGrpSpPr>
        <p:grpSpPr>
          <a:xfrm>
            <a:off x="4781469" y="3365194"/>
            <a:ext cx="6531078" cy="1119663"/>
            <a:chOff x="4757950" y="2725724"/>
            <a:chExt cx="6531078" cy="1119663"/>
          </a:xfrm>
        </p:grpSpPr>
        <p:sp>
          <p:nvSpPr>
            <p:cNvPr id="39" name="object 39"/>
            <p:cNvSpPr txBox="1"/>
            <p:nvPr/>
          </p:nvSpPr>
          <p:spPr>
            <a:xfrm>
              <a:off x="6119519" y="2999581"/>
              <a:ext cx="5169509" cy="571949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525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《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迭代评估报告</a:t>
              </a: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》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概要汇报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2ADDA0-0120-414B-8E9D-2ADAB753C758}"/>
                </a:ext>
              </a:extLst>
            </p:cNvPr>
            <p:cNvGrpSpPr/>
            <p:nvPr/>
          </p:nvGrpSpPr>
          <p:grpSpPr>
            <a:xfrm>
              <a:off x="4757950" y="2725724"/>
              <a:ext cx="913213" cy="1119663"/>
              <a:chOff x="4762007" y="2853588"/>
              <a:chExt cx="913213" cy="1119663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762007" y="2910925"/>
                <a:ext cx="906464" cy="10623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7AF1D6C-B5A5-4EC4-B407-D7EBC8E7B794}"/>
                  </a:ext>
                </a:extLst>
              </p:cNvPr>
              <p:cNvGrpSpPr/>
              <p:nvPr/>
            </p:nvGrpSpPr>
            <p:grpSpPr>
              <a:xfrm>
                <a:off x="4762007" y="2853588"/>
                <a:ext cx="913213" cy="914950"/>
                <a:chOff x="4792959" y="2980404"/>
                <a:chExt cx="913213" cy="91495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4792959" y="2980404"/>
                  <a:ext cx="913213" cy="91495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2959" y="3030553"/>
                  <a:ext cx="799851" cy="70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31189">
                      <a:moveTo>
                        <a:pt x="0" y="630936"/>
                      </a:moveTo>
                      <a:lnTo>
                        <a:pt x="719327" y="630936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30936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5" name="object 25"/>
                <p:cNvSpPr txBox="1"/>
                <p:nvPr/>
              </p:nvSpPr>
              <p:spPr>
                <a:xfrm>
                  <a:off x="4792959" y="3133341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3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4792959" y="3731992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9F2987-DE24-4216-B884-06F9D6624DF4}"/>
              </a:ext>
            </a:extLst>
          </p:cNvPr>
          <p:cNvGrpSpPr/>
          <p:nvPr/>
        </p:nvGrpSpPr>
        <p:grpSpPr>
          <a:xfrm>
            <a:off x="4773828" y="4756274"/>
            <a:ext cx="6538719" cy="915880"/>
            <a:chOff x="4750309" y="4132283"/>
            <a:chExt cx="6538719" cy="915880"/>
          </a:xfrm>
        </p:grpSpPr>
        <p:sp>
          <p:nvSpPr>
            <p:cNvPr id="42" name="object 42"/>
            <p:cNvSpPr txBox="1"/>
            <p:nvPr/>
          </p:nvSpPr>
          <p:spPr>
            <a:xfrm>
              <a:off x="6125817" y="4304250"/>
              <a:ext cx="5163211" cy="571947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462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提问环节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09A8F3-D989-48DC-8134-815958233FFA}"/>
                </a:ext>
              </a:extLst>
            </p:cNvPr>
            <p:cNvGrpSpPr/>
            <p:nvPr/>
          </p:nvGrpSpPr>
          <p:grpSpPr>
            <a:xfrm>
              <a:off x="4750309" y="4132283"/>
              <a:ext cx="920854" cy="915880"/>
              <a:chOff x="3693213" y="4246946"/>
              <a:chExt cx="920854" cy="915880"/>
            </a:xfrm>
          </p:grpSpPr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516D210-6DDE-4E45-998A-3EDAB38EA630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413C9C2-F9E4-4A27-B858-430A855030B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object 19">
                  <a:extLst>
                    <a:ext uri="{FF2B5EF4-FFF2-40B4-BE49-F238E27FC236}">
                      <a16:creationId xmlns:a16="http://schemas.microsoft.com/office/drawing/2014/main" id="{2B83918F-4FD8-4B2D-BC4A-C40773789B6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6" name="object 20">
                  <a:extLst>
                    <a:ext uri="{FF2B5EF4-FFF2-40B4-BE49-F238E27FC236}">
                      <a16:creationId xmlns:a16="http://schemas.microsoft.com/office/drawing/2014/main" id="{509C521A-A278-4F70-AAF2-2165EF515143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4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21">
                  <a:extLst>
                    <a:ext uri="{FF2B5EF4-FFF2-40B4-BE49-F238E27FC236}">
                      <a16:creationId xmlns:a16="http://schemas.microsoft.com/office/drawing/2014/main" id="{4EB4BD63-0895-4D93-A566-8250B42554AE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37795F-6EEC-4E10-AC70-0CA2125A5261}"/>
              </a:ext>
            </a:extLst>
          </p:cNvPr>
          <p:cNvGrpSpPr/>
          <p:nvPr/>
        </p:nvGrpSpPr>
        <p:grpSpPr>
          <a:xfrm>
            <a:off x="4750309" y="2177897"/>
            <a:ext cx="6562238" cy="915880"/>
            <a:chOff x="4750309" y="1608142"/>
            <a:chExt cx="6562238" cy="915880"/>
          </a:xfrm>
        </p:grpSpPr>
        <p:sp>
          <p:nvSpPr>
            <p:cNvPr id="16" name="object 16"/>
            <p:cNvSpPr txBox="1"/>
            <p:nvPr/>
          </p:nvSpPr>
          <p:spPr>
            <a:xfrm>
              <a:off x="6119519" y="1782992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软件价值及特性优点</a:t>
              </a:r>
              <a:endParaRPr lang="zh-CN" altLang="en-US" sz="2800" dirty="0">
                <a:solidFill>
                  <a:srgbClr val="C716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35B709F-8127-4D7A-B1F8-B820BE59CB20}"/>
                </a:ext>
              </a:extLst>
            </p:cNvPr>
            <p:cNvGrpSpPr/>
            <p:nvPr/>
          </p:nvGrpSpPr>
          <p:grpSpPr>
            <a:xfrm>
              <a:off x="4750309" y="1608142"/>
              <a:ext cx="920854" cy="915880"/>
              <a:chOff x="3693213" y="4246946"/>
              <a:chExt cx="920854" cy="915880"/>
            </a:xfrm>
          </p:grpSpPr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6FFB1D56-681C-484D-BB88-E5BB7E9FB62E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D4FD5A-C7F6-4A06-AC67-04E568AACA0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bject 19">
                  <a:extLst>
                    <a:ext uri="{FF2B5EF4-FFF2-40B4-BE49-F238E27FC236}">
                      <a16:creationId xmlns:a16="http://schemas.microsoft.com/office/drawing/2014/main" id="{333F4699-3CE0-4A92-9FBF-E03817A1CCBB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C7161E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3" name="object 20">
                  <a:extLst>
                    <a:ext uri="{FF2B5EF4-FFF2-40B4-BE49-F238E27FC236}">
                      <a16:creationId xmlns:a16="http://schemas.microsoft.com/office/drawing/2014/main" id="{C40DBB9B-B857-4339-9F9A-764FBBE42AF6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2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4" name="object 21">
                  <a:extLst>
                    <a:ext uri="{FF2B5EF4-FFF2-40B4-BE49-F238E27FC236}">
                      <a16:creationId xmlns:a16="http://schemas.microsoft.com/office/drawing/2014/main" id="{DCA7B8B1-3E8E-4E3F-92CE-51FAE25E53B5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0BC45-86B0-40D0-9A13-F3CBFD3D6D54}"/>
              </a:ext>
            </a:extLst>
          </p:cNvPr>
          <p:cNvGrpSpPr/>
          <p:nvPr/>
        </p:nvGrpSpPr>
        <p:grpSpPr>
          <a:xfrm>
            <a:off x="4750309" y="990600"/>
            <a:ext cx="6562238" cy="915880"/>
            <a:chOff x="4750309" y="433036"/>
            <a:chExt cx="6562238" cy="9158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C16AB9E-78DF-4406-AF62-0EF9590E6650}"/>
                </a:ext>
              </a:extLst>
            </p:cNvPr>
            <p:cNvGrpSpPr/>
            <p:nvPr/>
          </p:nvGrpSpPr>
          <p:grpSpPr>
            <a:xfrm>
              <a:off x="4750309" y="433036"/>
              <a:ext cx="920854" cy="915880"/>
              <a:chOff x="3693213" y="4246946"/>
              <a:chExt cx="920854" cy="915880"/>
            </a:xfrm>
          </p:grpSpPr>
          <p:sp>
            <p:nvSpPr>
              <p:cNvPr id="53" name="object 17">
                <a:extLst>
                  <a:ext uri="{FF2B5EF4-FFF2-40B4-BE49-F238E27FC236}">
                    <a16:creationId xmlns:a16="http://schemas.microsoft.com/office/drawing/2014/main" id="{69D09C3C-392B-455C-90DB-AE39CC953C16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4715BBE5-9581-47D4-8ECA-CE28506839D8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object 19">
                  <a:extLst>
                    <a:ext uri="{FF2B5EF4-FFF2-40B4-BE49-F238E27FC236}">
                      <a16:creationId xmlns:a16="http://schemas.microsoft.com/office/drawing/2014/main" id="{2607B5E1-8BB5-4E68-BF78-7719A73F30E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6" name="object 20">
                  <a:extLst>
                    <a:ext uri="{FF2B5EF4-FFF2-40B4-BE49-F238E27FC236}">
                      <a16:creationId xmlns:a16="http://schemas.microsoft.com/office/drawing/2014/main" id="{BB9A4A95-6C6C-4825-BA75-293D540B223B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1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object 21">
                  <a:extLst>
                    <a:ext uri="{FF2B5EF4-FFF2-40B4-BE49-F238E27FC236}">
                      <a16:creationId xmlns:a16="http://schemas.microsoft.com/office/drawing/2014/main" id="{E9B8D31B-825A-4190-B877-82337094D540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FE960A68-B1D4-47B3-8117-696BAF45A768}"/>
                </a:ext>
              </a:extLst>
            </p:cNvPr>
            <p:cNvSpPr txBox="1"/>
            <p:nvPr/>
          </p:nvSpPr>
          <p:spPr>
            <a:xfrm>
              <a:off x="6119519" y="607886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界面原型展示</a:t>
              </a:r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0885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4060" y="1371600"/>
            <a:ext cx="104514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你走到了思源门，看到了保安叔叔们穿着防护服保卫着大门；路过餐厅，看到了正在为同学们打包可口的饭菜的阿姨们；在阳台上看到了楼下正在为同学们送饭的教授老师们，你一定会忍不住拿出手机记录下这一个个美好而又感动的时刻。这款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app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可以帮助你记录下这些时刻以及当时的时间和位置，并且支持一系列的操作。</a:t>
            </a:r>
          </a:p>
        </p:txBody>
      </p:sp>
      <p:pic>
        <p:nvPicPr>
          <p:cNvPr id="6" name="图片 5" descr="微信图片_2022031819444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7200" y="3505200"/>
            <a:ext cx="2952115" cy="1971040"/>
          </a:xfrm>
          <a:prstGeom prst="rect">
            <a:avLst/>
          </a:prstGeom>
        </p:spPr>
      </p:pic>
      <p:pic>
        <p:nvPicPr>
          <p:cNvPr id="7" name="图片 6" descr="微信图片_2022031819454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29600" y="3429000"/>
            <a:ext cx="3208020" cy="2138680"/>
          </a:xfrm>
          <a:prstGeom prst="rect">
            <a:avLst/>
          </a:prstGeom>
        </p:spPr>
      </p:pic>
      <p:pic>
        <p:nvPicPr>
          <p:cNvPr id="8" name="图片 7" descr="微信图片_202203181945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343400" y="3429000"/>
            <a:ext cx="2752090" cy="20643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u=2716498132,1028366151&amp;fm=26&amp;fmt=aut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715010"/>
            <a:ext cx="12083415" cy="571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70815"/>
            <a:ext cx="2206943" cy="68281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66800" y="2306320"/>
            <a:ext cx="1039177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defRPr/>
            </a:pPr>
            <a:r>
              <a:rPr lang="en-US" altLang="zh-CN" sz="2800" kern="0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800" kern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产品是一个行程记录方面的app，总体所要达到的效果是能帮助用户在步行、骑车、驾车、登山和旅游的过程中，拍下身边的照片，在地图上沿路展示，进行分享。在一般的已有的行程记录app的基础上进行功能优化与创新，满足用户日常出行时所真正需要的需求，为用户提供便捷</a:t>
            </a:r>
          </a:p>
        </p:txBody>
      </p:sp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软件价值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/>
          <p:nvPr/>
        </p:nvPicPr>
        <p:blipFill>
          <a:blip r:embed="rId3"/>
          <a:stretch>
            <a:fillRect/>
          </a:stretch>
        </p:blipFill>
        <p:spPr>
          <a:xfrm>
            <a:off x="76200" y="685800"/>
            <a:ext cx="11930380" cy="5613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特性优点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90600" y="1600200"/>
            <a:ext cx="998474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、软件内部有拍照功能，用户可以随时随地进行记录，并且照片自带时间与地点。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2</a:t>
            </a:r>
            <a:r>
              <a:rPr lang="zh-CN" altLang="en-US" sz="2800">
                <a:solidFill>
                  <a:schemeClr val="bg1"/>
                </a:solidFill>
              </a:rPr>
              <a:t>、在地图上点击两地就会生成标记，进行自动规划，生成不同的路线选择以及不同的交通工具以及所需时间。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3</a:t>
            </a:r>
            <a:r>
              <a:rPr lang="zh-CN" altLang="en-US" sz="2800">
                <a:solidFill>
                  <a:schemeClr val="bg1"/>
                </a:solidFill>
              </a:rPr>
              <a:t>、可以查看某个区域的时间和某个时间到过的区域，显示当时的照片。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4</a:t>
            </a:r>
            <a:r>
              <a:rPr lang="zh-CN" altLang="en-US" sz="2800">
                <a:solidFill>
                  <a:schemeClr val="bg1"/>
                </a:solidFill>
              </a:rPr>
              <a:t>、用户可以在软件内进行足迹分享，其他用户也可以查看分享的足迹并进行评论和点赞。</a:t>
            </a:r>
          </a:p>
          <a:p>
            <a:r>
              <a:rPr lang="en-US" altLang="zh-CN" sz="2800">
                <a:solidFill>
                  <a:schemeClr val="bg1"/>
                </a:solidFill>
              </a:rPr>
              <a:t>5</a:t>
            </a:r>
            <a:r>
              <a:rPr lang="zh-CN" altLang="en-US" sz="2800">
                <a:solidFill>
                  <a:schemeClr val="bg1"/>
                </a:solidFill>
              </a:rPr>
              <a:t>、软件可以根据评论和浏览的次数自动选出最佳的分享。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同类产品及本产品优势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85800" y="1066800"/>
            <a:ext cx="625665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、手机系统自带的相册软件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优点：系统自带，无需安装；和系统相机软件直接绑定，便于使用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缺点：无法生成足迹地图，因而无法直观展示用户的拍照行迹；未自带社交功能，分享图片和行迹需依赖其他外部平台。</a:t>
            </a: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7086600" y="861695"/>
            <a:ext cx="1994535" cy="1978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876800" y="3733800"/>
            <a:ext cx="66363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、轻颜相机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优点：拍摄时可以自动/手动调整相机参数，拍照后可以在App内修图；界面新潮，符合当代年轻人的审美</a:t>
            </a: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缺点：照片信息未予保留，无法对拍照这一行为本身进行记录；功能繁多，内带广告和付费功能。</a:t>
            </a: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" y="3733800"/>
            <a:ext cx="4710430" cy="21304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288F44-705B-4AE0-AB6C-1DBA73F003CE}"/>
              </a:ext>
            </a:extLst>
          </p:cNvPr>
          <p:cNvGrpSpPr/>
          <p:nvPr/>
        </p:nvGrpSpPr>
        <p:grpSpPr>
          <a:xfrm>
            <a:off x="278891" y="2429255"/>
            <a:ext cx="4224528" cy="1540764"/>
            <a:chOff x="278891" y="2429255"/>
            <a:chExt cx="4224528" cy="1540764"/>
          </a:xfrm>
        </p:grpSpPr>
        <p:sp>
          <p:nvSpPr>
            <p:cNvPr id="2" name="object 2"/>
            <p:cNvSpPr/>
            <p:nvPr/>
          </p:nvSpPr>
          <p:spPr>
            <a:xfrm>
              <a:off x="278891" y="2429255"/>
              <a:ext cx="4224528" cy="1540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04800" y="2455164"/>
              <a:ext cx="4122420" cy="1373505"/>
            </a:xfrm>
            <a:custGeom>
              <a:avLst/>
              <a:gdLst/>
              <a:ahLst/>
              <a:cxnLst/>
              <a:rect l="l" t="t" r="r" b="b"/>
              <a:pathLst>
                <a:path w="4122420" h="1373504">
                  <a:moveTo>
                    <a:pt x="0" y="1373124"/>
                  </a:moveTo>
                  <a:lnTo>
                    <a:pt x="4122420" y="1373124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1373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567939"/>
              <a:ext cx="4122420" cy="132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800" y="2722879"/>
              <a:ext cx="412242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53210" algn="ctr">
                <a:lnSpc>
                  <a:spcPct val="100000"/>
                </a:lnSpc>
                <a:spcBef>
                  <a:spcPts val="100"/>
                </a:spcBef>
                <a:tabLst>
                  <a:tab pos="2620010" algn="l"/>
                </a:tabLst>
              </a:pPr>
              <a:r>
                <a:rPr sz="5400" b="1" dirty="0">
                  <a:solidFill>
                    <a:srgbClr val="C7161E"/>
                  </a:solidFill>
                  <a:latin typeface="微软雅黑"/>
                  <a:cs typeface="微软雅黑"/>
                </a:rPr>
                <a:t>目	录</a:t>
              </a:r>
              <a:endParaRPr sz="5400" dirty="0">
                <a:latin typeface="微软雅黑"/>
                <a:cs typeface="微软雅黑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828288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0" y="89916"/>
                  </a:moveTo>
                  <a:lnTo>
                    <a:pt x="4122420" y="89916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89916"/>
                  </a:lnTo>
                  <a:close/>
                </a:path>
              </a:pathLst>
            </a:custGeom>
            <a:solidFill>
              <a:srgbClr val="C7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340" y="2618232"/>
              <a:ext cx="1591056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72911" y="0"/>
            <a:ext cx="6419088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CCFE85-30E2-4C41-B6CF-1BD56F796B4E}"/>
              </a:ext>
            </a:extLst>
          </p:cNvPr>
          <p:cNvGrpSpPr/>
          <p:nvPr/>
        </p:nvGrpSpPr>
        <p:grpSpPr>
          <a:xfrm>
            <a:off x="4781469" y="3365194"/>
            <a:ext cx="6531078" cy="1119663"/>
            <a:chOff x="4757950" y="2725724"/>
            <a:chExt cx="6531078" cy="1119663"/>
          </a:xfrm>
        </p:grpSpPr>
        <p:sp>
          <p:nvSpPr>
            <p:cNvPr id="39" name="object 39"/>
            <p:cNvSpPr txBox="1"/>
            <p:nvPr/>
          </p:nvSpPr>
          <p:spPr>
            <a:xfrm>
              <a:off x="6119519" y="2999581"/>
              <a:ext cx="5169509" cy="571949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525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en-US" altLang="zh-CN" sz="2800" b="1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《</a:t>
              </a:r>
              <a:r>
                <a:rPr lang="zh-CN" altLang="en-US" sz="2800" b="1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迭代评估报告</a:t>
              </a:r>
              <a:r>
                <a:rPr lang="en-US" altLang="zh-CN" sz="2800" b="1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》</a:t>
              </a:r>
              <a:r>
                <a:rPr lang="zh-CN" altLang="en-US" sz="2800" b="1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概要汇报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2ADDA0-0120-414B-8E9D-2ADAB753C758}"/>
                </a:ext>
              </a:extLst>
            </p:cNvPr>
            <p:cNvGrpSpPr/>
            <p:nvPr/>
          </p:nvGrpSpPr>
          <p:grpSpPr>
            <a:xfrm>
              <a:off x="4757950" y="2725724"/>
              <a:ext cx="913213" cy="1119663"/>
              <a:chOff x="4762007" y="2853588"/>
              <a:chExt cx="913213" cy="1119663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762007" y="2910925"/>
                <a:ext cx="906464" cy="10623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7AF1D6C-B5A5-4EC4-B407-D7EBC8E7B794}"/>
                  </a:ext>
                </a:extLst>
              </p:cNvPr>
              <p:cNvGrpSpPr/>
              <p:nvPr/>
            </p:nvGrpSpPr>
            <p:grpSpPr>
              <a:xfrm>
                <a:off x="4762007" y="2853588"/>
                <a:ext cx="913213" cy="914950"/>
                <a:chOff x="4792959" y="2980404"/>
                <a:chExt cx="913213" cy="91495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4792959" y="2980404"/>
                  <a:ext cx="913213" cy="91495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2959" y="3030553"/>
                  <a:ext cx="799851" cy="70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31189">
                      <a:moveTo>
                        <a:pt x="0" y="630936"/>
                      </a:moveTo>
                      <a:lnTo>
                        <a:pt x="719327" y="630936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30936"/>
                      </a:lnTo>
                      <a:close/>
                    </a:path>
                  </a:pathLst>
                </a:custGeom>
                <a:solidFill>
                  <a:srgbClr val="C7161E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5" name="object 25"/>
                <p:cNvSpPr txBox="1"/>
                <p:nvPr/>
              </p:nvSpPr>
              <p:spPr>
                <a:xfrm>
                  <a:off x="4792959" y="3133341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3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4792959" y="3731992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9F2987-DE24-4216-B884-06F9D6624DF4}"/>
              </a:ext>
            </a:extLst>
          </p:cNvPr>
          <p:cNvGrpSpPr/>
          <p:nvPr/>
        </p:nvGrpSpPr>
        <p:grpSpPr>
          <a:xfrm>
            <a:off x="4773828" y="4756274"/>
            <a:ext cx="6538719" cy="915880"/>
            <a:chOff x="4750309" y="4132283"/>
            <a:chExt cx="6538719" cy="915880"/>
          </a:xfrm>
        </p:grpSpPr>
        <p:sp>
          <p:nvSpPr>
            <p:cNvPr id="42" name="object 42"/>
            <p:cNvSpPr txBox="1"/>
            <p:nvPr/>
          </p:nvSpPr>
          <p:spPr>
            <a:xfrm>
              <a:off x="6125817" y="4304250"/>
              <a:ext cx="5163211" cy="571947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462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提问环节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09A8F3-D989-48DC-8134-815958233FFA}"/>
                </a:ext>
              </a:extLst>
            </p:cNvPr>
            <p:cNvGrpSpPr/>
            <p:nvPr/>
          </p:nvGrpSpPr>
          <p:grpSpPr>
            <a:xfrm>
              <a:off x="4750309" y="4132283"/>
              <a:ext cx="920854" cy="915880"/>
              <a:chOff x="3693213" y="4246946"/>
              <a:chExt cx="920854" cy="915880"/>
            </a:xfrm>
          </p:grpSpPr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516D210-6DDE-4E45-998A-3EDAB38EA630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413C9C2-F9E4-4A27-B858-430A855030B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object 19">
                  <a:extLst>
                    <a:ext uri="{FF2B5EF4-FFF2-40B4-BE49-F238E27FC236}">
                      <a16:creationId xmlns:a16="http://schemas.microsoft.com/office/drawing/2014/main" id="{2B83918F-4FD8-4B2D-BC4A-C40773789B6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6" name="object 20">
                  <a:extLst>
                    <a:ext uri="{FF2B5EF4-FFF2-40B4-BE49-F238E27FC236}">
                      <a16:creationId xmlns:a16="http://schemas.microsoft.com/office/drawing/2014/main" id="{509C521A-A278-4F70-AAF2-2165EF515143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4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21">
                  <a:extLst>
                    <a:ext uri="{FF2B5EF4-FFF2-40B4-BE49-F238E27FC236}">
                      <a16:creationId xmlns:a16="http://schemas.microsoft.com/office/drawing/2014/main" id="{4EB4BD63-0895-4D93-A566-8250B42554AE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37795F-6EEC-4E10-AC70-0CA2125A5261}"/>
              </a:ext>
            </a:extLst>
          </p:cNvPr>
          <p:cNvGrpSpPr/>
          <p:nvPr/>
        </p:nvGrpSpPr>
        <p:grpSpPr>
          <a:xfrm>
            <a:off x="4750309" y="2177897"/>
            <a:ext cx="6562238" cy="915880"/>
            <a:chOff x="4750309" y="1608142"/>
            <a:chExt cx="6562238" cy="915880"/>
          </a:xfrm>
        </p:grpSpPr>
        <p:sp>
          <p:nvSpPr>
            <p:cNvPr id="16" name="object 16"/>
            <p:cNvSpPr txBox="1"/>
            <p:nvPr/>
          </p:nvSpPr>
          <p:spPr>
            <a:xfrm>
              <a:off x="6119519" y="1782992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软件价值及特性优点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35B709F-8127-4D7A-B1F8-B820BE59CB20}"/>
                </a:ext>
              </a:extLst>
            </p:cNvPr>
            <p:cNvGrpSpPr/>
            <p:nvPr/>
          </p:nvGrpSpPr>
          <p:grpSpPr>
            <a:xfrm>
              <a:off x="4750309" y="1608142"/>
              <a:ext cx="920854" cy="915880"/>
              <a:chOff x="3693213" y="4246946"/>
              <a:chExt cx="920854" cy="915880"/>
            </a:xfrm>
          </p:grpSpPr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6FFB1D56-681C-484D-BB88-E5BB7E9FB62E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D4FD5A-C7F6-4A06-AC67-04E568AACA0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bject 19">
                  <a:extLst>
                    <a:ext uri="{FF2B5EF4-FFF2-40B4-BE49-F238E27FC236}">
                      <a16:creationId xmlns:a16="http://schemas.microsoft.com/office/drawing/2014/main" id="{333F4699-3CE0-4A92-9FBF-E03817A1CCBB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3" name="object 20">
                  <a:extLst>
                    <a:ext uri="{FF2B5EF4-FFF2-40B4-BE49-F238E27FC236}">
                      <a16:creationId xmlns:a16="http://schemas.microsoft.com/office/drawing/2014/main" id="{C40DBB9B-B857-4339-9F9A-764FBBE42AF6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2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4" name="object 21">
                  <a:extLst>
                    <a:ext uri="{FF2B5EF4-FFF2-40B4-BE49-F238E27FC236}">
                      <a16:creationId xmlns:a16="http://schemas.microsoft.com/office/drawing/2014/main" id="{DCA7B8B1-3E8E-4E3F-92CE-51FAE25E53B5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0BC45-86B0-40D0-9A13-F3CBFD3D6D54}"/>
              </a:ext>
            </a:extLst>
          </p:cNvPr>
          <p:cNvGrpSpPr/>
          <p:nvPr/>
        </p:nvGrpSpPr>
        <p:grpSpPr>
          <a:xfrm>
            <a:off x="4750309" y="990600"/>
            <a:ext cx="6562238" cy="915880"/>
            <a:chOff x="4750309" y="433036"/>
            <a:chExt cx="6562238" cy="9158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C16AB9E-78DF-4406-AF62-0EF9590E6650}"/>
                </a:ext>
              </a:extLst>
            </p:cNvPr>
            <p:cNvGrpSpPr/>
            <p:nvPr/>
          </p:nvGrpSpPr>
          <p:grpSpPr>
            <a:xfrm>
              <a:off x="4750309" y="433036"/>
              <a:ext cx="920854" cy="915880"/>
              <a:chOff x="3693213" y="4246946"/>
              <a:chExt cx="920854" cy="915880"/>
            </a:xfrm>
          </p:grpSpPr>
          <p:sp>
            <p:nvSpPr>
              <p:cNvPr id="53" name="object 17">
                <a:extLst>
                  <a:ext uri="{FF2B5EF4-FFF2-40B4-BE49-F238E27FC236}">
                    <a16:creationId xmlns:a16="http://schemas.microsoft.com/office/drawing/2014/main" id="{69D09C3C-392B-455C-90DB-AE39CC953C16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4715BBE5-9581-47D4-8ECA-CE28506839D8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object 19">
                  <a:extLst>
                    <a:ext uri="{FF2B5EF4-FFF2-40B4-BE49-F238E27FC236}">
                      <a16:creationId xmlns:a16="http://schemas.microsoft.com/office/drawing/2014/main" id="{2607B5E1-8BB5-4E68-BF78-7719A73F30E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6" name="object 20">
                  <a:extLst>
                    <a:ext uri="{FF2B5EF4-FFF2-40B4-BE49-F238E27FC236}">
                      <a16:creationId xmlns:a16="http://schemas.microsoft.com/office/drawing/2014/main" id="{BB9A4A95-6C6C-4825-BA75-293D540B223B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1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object 21">
                  <a:extLst>
                    <a:ext uri="{FF2B5EF4-FFF2-40B4-BE49-F238E27FC236}">
                      <a16:creationId xmlns:a16="http://schemas.microsoft.com/office/drawing/2014/main" id="{E9B8D31B-825A-4190-B877-82337094D540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FE960A68-B1D4-47B3-8117-696BAF45A768}"/>
                </a:ext>
              </a:extLst>
            </p:cNvPr>
            <p:cNvSpPr txBox="1"/>
            <p:nvPr/>
          </p:nvSpPr>
          <p:spPr>
            <a:xfrm>
              <a:off x="6119519" y="607886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界面原型展示</a:t>
              </a:r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24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https://photo-static-api.fotomore.com/creative/vcg/veer/612/veer-332624650.jpg" descr="&amp;pky4532213817_sjzg_&amp;2&amp;src_toppic_drop2&amp;"/>
          <p:cNvPicPr>
            <a:picLocks noChangeAspect="1"/>
          </p:cNvPicPr>
          <p:nvPr/>
        </p:nvPicPr>
        <p:blipFill>
          <a:blip r:embed="rId3"/>
          <a:srcRect t="4905" r="-531" b="3127"/>
          <a:stretch>
            <a:fillRect/>
          </a:stretch>
        </p:blipFill>
        <p:spPr>
          <a:xfrm>
            <a:off x="990600" y="685800"/>
            <a:ext cx="9968865" cy="6078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553720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迭代评估报告</a:t>
            </a:r>
          </a:p>
        </p:txBody>
      </p:sp>
      <p:sp>
        <p:nvSpPr>
          <p:cNvPr id="5" name="等腰三角形 4"/>
          <p:cNvSpPr/>
          <p:nvPr/>
        </p:nvSpPr>
        <p:spPr>
          <a:xfrm>
            <a:off x="1154430" y="1295400"/>
            <a:ext cx="396240" cy="3416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1154430" y="2438400"/>
            <a:ext cx="396240" cy="3416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76400" y="2411730"/>
            <a:ext cx="73069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2.26-3.6 编写vision文档，完成了部分界面原型的设计，并进行小组讨论修改vision文档和进一步完善界面原型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687830" y="3783330"/>
            <a:ext cx="7306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3.7-3.14 用例建模，撰写软件需求规约</a:t>
            </a:r>
          </a:p>
        </p:txBody>
      </p:sp>
      <p:sp>
        <p:nvSpPr>
          <p:cNvPr id="14" name="等腰三角形 13"/>
          <p:cNvSpPr/>
          <p:nvPr/>
        </p:nvSpPr>
        <p:spPr>
          <a:xfrm>
            <a:off x="1154430" y="3796665"/>
            <a:ext cx="396240" cy="3416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87830" y="5078730"/>
            <a:ext cx="7306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3.14-3.18 完成迭代评估报告，并小组讨论确定PPT的制作分工，整合PPT</a:t>
            </a:r>
          </a:p>
        </p:txBody>
      </p:sp>
      <p:sp>
        <p:nvSpPr>
          <p:cNvPr id="16" name="等腰三角形 15"/>
          <p:cNvSpPr/>
          <p:nvPr/>
        </p:nvSpPr>
        <p:spPr>
          <a:xfrm>
            <a:off x="1154430" y="5105400"/>
            <a:ext cx="396240" cy="3416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752600" y="1296670"/>
            <a:ext cx="726821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2.26 制定迭代计划，初步估计和规定一周细分计划和后三周的大致计划</a:t>
            </a:r>
          </a:p>
        </p:txBody>
      </p:sp>
      <p:sp>
        <p:nvSpPr>
          <p:cNvPr id="19" name="等腰三角形 18"/>
          <p:cNvSpPr/>
          <p:nvPr/>
        </p:nvSpPr>
        <p:spPr>
          <a:xfrm>
            <a:off x="1154430" y="1295400"/>
            <a:ext cx="396240" cy="341630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  <p:bldP spid="6" grpId="0" bldLvl="0" animBg="1"/>
      <p:bldP spid="6" grpId="1" animBg="1"/>
      <p:bldP spid="7" grpId="0"/>
      <p:bldP spid="7" grpId="1"/>
      <p:bldP spid="13" grpId="0"/>
      <p:bldP spid="13" grpId="1"/>
      <p:bldP spid="14" grpId="0" bldLvl="0" animBg="1"/>
      <p:bldP spid="14" grpId="1" animBg="1"/>
      <p:bldP spid="15" grpId="0"/>
      <p:bldP spid="15" grpId="1"/>
      <p:bldP spid="16" grpId="0" bldLvl="0" animBg="1"/>
      <p:bldP spid="16" grpId="1" animBg="1"/>
      <p:bldP spid="18" grpId="0"/>
      <p:bldP spid="18" grpId="1"/>
      <p:bldP spid="19" grpId="0" bldLvl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ttps://photo-static-api.fotomore.com/creative/vcg/400/new/VCG41N909461346.jpg" descr="&amp;pky58108404265_sjzg_&amp;2&amp;src_toppic_drop2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rcRect r="151" b="34907"/>
          <a:stretch>
            <a:fillRect/>
          </a:stretch>
        </p:blipFill>
        <p:spPr>
          <a:xfrm>
            <a:off x="381000" y="938530"/>
            <a:ext cx="11353800" cy="5181600"/>
          </a:xfrm>
          <a:prstGeom prst="rect">
            <a:avLst/>
          </a:prstGeom>
        </p:spPr>
      </p:pic>
      <p:sp>
        <p:nvSpPr>
          <p:cNvPr id="2" name="标题 1" descr="7b0a2020202022776f7264617274223a20227b5c2269645c223a32303033373630382c5c227469645c223a31333436397d220a7d0a"/>
          <p:cNvSpPr>
            <a:spLocks noGrp="1"/>
          </p:cNvSpPr>
          <p:nvPr>
            <p:ph type="ctrTitle"/>
          </p:nvPr>
        </p:nvSpPr>
        <p:spPr>
          <a:xfrm>
            <a:off x="1154379" y="70815"/>
            <a:ext cx="9883241" cy="676910"/>
          </a:xfrm>
        </p:spPr>
        <p:txBody>
          <a:bodyPr>
            <a:scene3d>
              <a:camera prst="perspectiveFront" fov="5400000"/>
              <a:lightRig rig="threePt" dir="t">
                <a:rot lat="0" lon="0" rev="5400000"/>
              </a:lightRig>
            </a:scene3d>
          </a:bodyPr>
          <a:lstStyle/>
          <a:p>
            <a:r>
              <a:rPr lang="zh-CN" altLang="en-US" sz="4400" b="1" dirty="0">
                <a:gradFill>
                  <a:gsLst>
                    <a:gs pos="58000">
                      <a:schemeClr val="tx1"/>
                    </a:gs>
                    <a:gs pos="100000">
                      <a:schemeClr val="tx1">
                        <a:alpha val="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</a:gradFill>
                <a:effectLst/>
                <a:latin typeface="汉仪颜楷繁" panose="02010600000101010101" charset="-122"/>
                <a:ea typeface="汉仪颜楷繁" panose="02010600000101010101" charset="-122"/>
              </a:rPr>
              <a:t>组内评审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335" y="1637030"/>
            <a:ext cx="33140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需求分析评审</a:t>
            </a:r>
          </a:p>
          <a:p>
            <a:pPr algn="ctr"/>
            <a:endParaRPr lang="zh-CN" altLang="en-US" sz="2400" b="1"/>
          </a:p>
          <a:p>
            <a:r>
              <a:rPr lang="en-US" altLang="zh-CN" sz="2400"/>
              <a:t>      </a:t>
            </a:r>
            <a:r>
              <a:rPr lang="zh-CN" altLang="en-US" sz="2400"/>
              <a:t>我们对软件所需要的功能以及市场上可以借鉴的产品进行了调研，确定了我们的产品应当实现的大致功能，并且对vision文档结合我们的理解和助教的批改进行了修改完善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95800" y="1637030"/>
            <a:ext cx="329311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界面原型评审</a:t>
            </a:r>
          </a:p>
          <a:p>
            <a:endParaRPr lang="zh-CN" altLang="en-US" sz="2400"/>
          </a:p>
          <a:p>
            <a:r>
              <a:rPr lang="en-US" altLang="zh-CN" sz="2400"/>
              <a:t>      </a:t>
            </a:r>
            <a:r>
              <a:rPr lang="zh-CN" altLang="en-US" sz="2400"/>
              <a:t>我们结合一些有关产品和自己的思想进行了界面功能和布局的设计，但是由于美术功底有限，部分细节还不完善，不能达到产品级应用的要求。还需要进一步修改。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22310" y="1676400"/>
            <a:ext cx="342836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/>
              <a:t>用例分析评审</a:t>
            </a:r>
          </a:p>
          <a:p>
            <a:pPr algn="ctr"/>
            <a:endParaRPr lang="zh-CN" altLang="en-US" sz="2400"/>
          </a:p>
          <a:p>
            <a:r>
              <a:rPr lang="zh-CN" altLang="en-US" sz="2400"/>
              <a:t>由于我们对于use-case的理解还比较浅薄，做出来的东西非常简单，一些复杂的逻辑没有得到很好的体现，所以我们自我评审认为接下来还需要对一些用例进行更改和完善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12"/>
          <p:cNvSpPr/>
          <p:nvPr>
            <p:custDataLst>
              <p:tags r:id="rId2"/>
            </p:custDataLst>
          </p:nvPr>
        </p:nvSpPr>
        <p:spPr bwMode="auto">
          <a:xfrm rot="10800000">
            <a:off x="6527809" y="2039302"/>
            <a:ext cx="5016700" cy="3147293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3498DB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0" name="Freeform 12"/>
          <p:cNvSpPr/>
          <p:nvPr>
            <p:custDataLst>
              <p:tags r:id="rId3"/>
            </p:custDataLst>
          </p:nvPr>
        </p:nvSpPr>
        <p:spPr bwMode="auto">
          <a:xfrm>
            <a:off x="198450" y="2153771"/>
            <a:ext cx="5016700" cy="3147293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1F74AD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kumimoji="1" 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" name="Freeform 10"/>
          <p:cNvSpPr/>
          <p:nvPr>
            <p:custDataLst>
              <p:tags r:id="rId4"/>
            </p:custDataLst>
          </p:nvPr>
        </p:nvSpPr>
        <p:spPr bwMode="auto">
          <a:xfrm>
            <a:off x="5501813" y="2276381"/>
            <a:ext cx="730796" cy="603423"/>
          </a:xfrm>
          <a:custGeom>
            <a:avLst/>
            <a:gdLst>
              <a:gd name="T0" fmla="*/ 176 w 176"/>
              <a:gd name="T1" fmla="*/ 0 h 140"/>
              <a:gd name="T2" fmla="*/ 88 w 176"/>
              <a:gd name="T3" fmla="*/ 46 h 140"/>
              <a:gd name="T4" fmla="*/ 0 w 176"/>
              <a:gd name="T5" fmla="*/ 93 h 140"/>
              <a:gd name="T6" fmla="*/ 88 w 176"/>
              <a:gd name="T7" fmla="*/ 140 h 140"/>
              <a:gd name="T8" fmla="*/ 176 w 176"/>
              <a:gd name="T9" fmla="*/ 140 h 140"/>
              <a:gd name="T10" fmla="*/ 176 w 176"/>
              <a:gd name="T11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6" h="140">
                <a:moveTo>
                  <a:pt x="176" y="0"/>
                </a:moveTo>
                <a:cubicBezTo>
                  <a:pt x="176" y="25"/>
                  <a:pt x="136" y="46"/>
                  <a:pt x="88" y="46"/>
                </a:cubicBezTo>
                <a:cubicBezTo>
                  <a:pt x="40" y="46"/>
                  <a:pt x="0" y="67"/>
                  <a:pt x="0" y="93"/>
                </a:cubicBezTo>
                <a:cubicBezTo>
                  <a:pt x="0" y="119"/>
                  <a:pt x="40" y="140"/>
                  <a:pt x="88" y="140"/>
                </a:cubicBezTo>
                <a:cubicBezTo>
                  <a:pt x="176" y="140"/>
                  <a:pt x="176" y="140"/>
                  <a:pt x="176" y="140"/>
                </a:cubicBezTo>
                <a:cubicBezTo>
                  <a:pt x="176" y="0"/>
                  <a:pt x="176" y="0"/>
                  <a:pt x="176" y="0"/>
                </a:cubicBezTo>
                <a:close/>
              </a:path>
            </a:pathLst>
          </a:custGeom>
          <a:solidFill>
            <a:srgbClr val="1F74AD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6" name="Freeform 12"/>
          <p:cNvSpPr/>
          <p:nvPr>
            <p:custDataLst>
              <p:tags r:id="rId5"/>
            </p:custDataLst>
          </p:nvPr>
        </p:nvSpPr>
        <p:spPr bwMode="auto">
          <a:xfrm>
            <a:off x="34658" y="1298800"/>
            <a:ext cx="6197950" cy="3888365"/>
          </a:xfrm>
          <a:custGeom>
            <a:avLst/>
            <a:gdLst>
              <a:gd name="T0" fmla="*/ 1316 w 1492"/>
              <a:gd name="T1" fmla="*/ 328 h 937"/>
              <a:gd name="T2" fmla="*/ 1404 w 1492"/>
              <a:gd name="T3" fmla="*/ 281 h 937"/>
              <a:gd name="T4" fmla="*/ 1492 w 1492"/>
              <a:gd name="T5" fmla="*/ 235 h 937"/>
              <a:gd name="T6" fmla="*/ 1404 w 1492"/>
              <a:gd name="T7" fmla="*/ 188 h 937"/>
              <a:gd name="T8" fmla="*/ 562 w 1492"/>
              <a:gd name="T9" fmla="*/ 188 h 937"/>
              <a:gd name="T10" fmla="*/ 562 w 1492"/>
              <a:gd name="T11" fmla="*/ 0 h 937"/>
              <a:gd name="T12" fmla="*/ 0 w 1492"/>
              <a:gd name="T13" fmla="*/ 469 h 937"/>
              <a:gd name="T14" fmla="*/ 0 w 1492"/>
              <a:gd name="T15" fmla="*/ 469 h 937"/>
              <a:gd name="T16" fmla="*/ 562 w 1492"/>
              <a:gd name="T17" fmla="*/ 937 h 937"/>
              <a:gd name="T18" fmla="*/ 562 w 1492"/>
              <a:gd name="T19" fmla="*/ 750 h 937"/>
              <a:gd name="T20" fmla="*/ 1316 w 1492"/>
              <a:gd name="T21" fmla="*/ 750 h 937"/>
              <a:gd name="T22" fmla="*/ 1316 w 1492"/>
              <a:gd name="T23" fmla="*/ 328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92" h="937">
                <a:moveTo>
                  <a:pt x="1316" y="328"/>
                </a:moveTo>
                <a:cubicBezTo>
                  <a:pt x="1316" y="302"/>
                  <a:pt x="1356" y="281"/>
                  <a:pt x="1404" y="281"/>
                </a:cubicBezTo>
                <a:cubicBezTo>
                  <a:pt x="1452" y="281"/>
                  <a:pt x="1492" y="260"/>
                  <a:pt x="1492" y="235"/>
                </a:cubicBezTo>
                <a:cubicBezTo>
                  <a:pt x="1492" y="209"/>
                  <a:pt x="1452" y="188"/>
                  <a:pt x="1404" y="188"/>
                </a:cubicBezTo>
                <a:cubicBezTo>
                  <a:pt x="562" y="188"/>
                  <a:pt x="562" y="188"/>
                  <a:pt x="562" y="188"/>
                </a:cubicBezTo>
                <a:cubicBezTo>
                  <a:pt x="562" y="0"/>
                  <a:pt x="562" y="0"/>
                  <a:pt x="562" y="0"/>
                </a:cubicBezTo>
                <a:cubicBezTo>
                  <a:pt x="0" y="469"/>
                  <a:pt x="0" y="469"/>
                  <a:pt x="0" y="469"/>
                </a:cubicBezTo>
                <a:cubicBezTo>
                  <a:pt x="0" y="469"/>
                  <a:pt x="0" y="469"/>
                  <a:pt x="0" y="469"/>
                </a:cubicBezTo>
                <a:cubicBezTo>
                  <a:pt x="562" y="937"/>
                  <a:pt x="562" y="937"/>
                  <a:pt x="562" y="937"/>
                </a:cubicBezTo>
                <a:cubicBezTo>
                  <a:pt x="562" y="750"/>
                  <a:pt x="562" y="750"/>
                  <a:pt x="562" y="750"/>
                </a:cubicBezTo>
                <a:cubicBezTo>
                  <a:pt x="1316" y="750"/>
                  <a:pt x="1316" y="750"/>
                  <a:pt x="1316" y="750"/>
                </a:cubicBezTo>
                <a:lnTo>
                  <a:pt x="1316" y="328"/>
                </a:ln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1600">
              <a:latin typeface="Arial" panose="020B0604020202020204" pitchFamily="34" charset="0"/>
              <a:ea typeface="微软雅黑" panose="020B050302020402020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11" name="Freeform 11"/>
          <p:cNvSpPr/>
          <p:nvPr>
            <p:custDataLst>
              <p:tags r:id="rId6"/>
            </p:custDataLst>
          </p:nvPr>
        </p:nvSpPr>
        <p:spPr bwMode="auto">
          <a:xfrm>
            <a:off x="5532928" y="2095922"/>
            <a:ext cx="6196108" cy="3884693"/>
          </a:xfrm>
          <a:custGeom>
            <a:avLst/>
            <a:gdLst>
              <a:gd name="T0" fmla="*/ 0 w 1492"/>
              <a:gd name="T1" fmla="*/ 140 h 936"/>
              <a:gd name="T2" fmla="*/ 88 w 1492"/>
              <a:gd name="T3" fmla="*/ 187 h 936"/>
              <a:gd name="T4" fmla="*/ 930 w 1492"/>
              <a:gd name="T5" fmla="*/ 187 h 936"/>
              <a:gd name="T6" fmla="*/ 930 w 1492"/>
              <a:gd name="T7" fmla="*/ 0 h 936"/>
              <a:gd name="T8" fmla="*/ 1492 w 1492"/>
              <a:gd name="T9" fmla="*/ 468 h 936"/>
              <a:gd name="T10" fmla="*/ 930 w 1492"/>
              <a:gd name="T11" fmla="*/ 936 h 936"/>
              <a:gd name="T12" fmla="*/ 930 w 1492"/>
              <a:gd name="T13" fmla="*/ 749 h 936"/>
              <a:gd name="T14" fmla="*/ 88 w 1492"/>
              <a:gd name="T15" fmla="*/ 749 h 936"/>
              <a:gd name="T16" fmla="*/ 0 w 1492"/>
              <a:gd name="T17" fmla="*/ 702 h 936"/>
              <a:gd name="T18" fmla="*/ 0 w 1492"/>
              <a:gd name="T19" fmla="*/ 14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92" h="936">
                <a:moveTo>
                  <a:pt x="0" y="140"/>
                </a:moveTo>
                <a:cubicBezTo>
                  <a:pt x="0" y="166"/>
                  <a:pt x="40" y="187"/>
                  <a:pt x="88" y="187"/>
                </a:cubicBezTo>
                <a:cubicBezTo>
                  <a:pt x="930" y="187"/>
                  <a:pt x="930" y="187"/>
                  <a:pt x="930" y="187"/>
                </a:cubicBezTo>
                <a:cubicBezTo>
                  <a:pt x="930" y="0"/>
                  <a:pt x="930" y="0"/>
                  <a:pt x="930" y="0"/>
                </a:cubicBezTo>
                <a:cubicBezTo>
                  <a:pt x="1492" y="468"/>
                  <a:pt x="1492" y="468"/>
                  <a:pt x="1492" y="468"/>
                </a:cubicBezTo>
                <a:cubicBezTo>
                  <a:pt x="930" y="936"/>
                  <a:pt x="930" y="936"/>
                  <a:pt x="930" y="936"/>
                </a:cubicBezTo>
                <a:cubicBezTo>
                  <a:pt x="930" y="749"/>
                  <a:pt x="930" y="749"/>
                  <a:pt x="930" y="749"/>
                </a:cubicBezTo>
                <a:cubicBezTo>
                  <a:pt x="88" y="749"/>
                  <a:pt x="88" y="749"/>
                  <a:pt x="88" y="749"/>
                </a:cubicBezTo>
                <a:cubicBezTo>
                  <a:pt x="40" y="749"/>
                  <a:pt x="0" y="728"/>
                  <a:pt x="0" y="702"/>
                </a:cubicBezTo>
                <a:lnTo>
                  <a:pt x="0" y="140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20000"/>
              </a:lnSpc>
            </a:pPr>
            <a:endParaRPr lang="en-US" sz="2800">
              <a:latin typeface="Arial" panose="020B0604020202020204" pitchFamily="34" charset="0"/>
              <a:ea typeface="微软雅黑" panose="020B0503020204020204" charset="-122"/>
              <a:cs typeface="Roboto Light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256807" y="2361020"/>
            <a:ext cx="2980475" cy="400573"/>
          </a:xfrm>
          <a:prstGeom prst="rect">
            <a:avLst/>
          </a:prstGeom>
        </p:spPr>
        <p:txBody>
          <a:bodyPr wrap="square" lIns="90000" tIns="46800" rIns="90000" bIns="0" anchor="b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足迹的记录方式可能会侵犯用户隐私</a:t>
            </a:r>
          </a:p>
        </p:txBody>
      </p:sp>
      <p:sp>
        <p:nvSpPr>
          <p:cNvPr id="23" name="文本框 22"/>
          <p:cNvSpPr txBox="1"/>
          <p:nvPr>
            <p:custDataLst>
              <p:tags r:id="rId8"/>
            </p:custDataLst>
          </p:nvPr>
        </p:nvSpPr>
        <p:spPr>
          <a:xfrm>
            <a:off x="2256808" y="2792585"/>
            <a:ext cx="2980476" cy="128955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0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我们考虑在记录用户路线前征求对用户的地理位置使用的许可。</a:t>
            </a:r>
          </a:p>
        </p:txBody>
      </p:sp>
      <p:sp>
        <p:nvSpPr>
          <p:cNvPr id="24" name="图形 37"/>
          <p:cNvSpPr/>
          <p:nvPr>
            <p:custDataLst>
              <p:tags r:id="rId9"/>
            </p:custDataLst>
          </p:nvPr>
        </p:nvSpPr>
        <p:spPr>
          <a:xfrm>
            <a:off x="1300442" y="2928909"/>
            <a:ext cx="661165" cy="661165"/>
          </a:xfrm>
          <a:custGeom>
            <a:avLst/>
            <a:gdLst>
              <a:gd name="connsiteX0" fmla="*/ 20347 w 609600"/>
              <a:gd name="connsiteY0" fmla="*/ 332029 h 609600"/>
              <a:gd name="connsiteX1" fmla="*/ 277568 w 609600"/>
              <a:gd name="connsiteY1" fmla="*/ 589209 h 609600"/>
              <a:gd name="connsiteX2" fmla="*/ 312795 w 609600"/>
              <a:gd name="connsiteY2" fmla="*/ 608461 h 609600"/>
              <a:gd name="connsiteX3" fmla="*/ 332041 w 609600"/>
              <a:gd name="connsiteY3" fmla="*/ 589228 h 609600"/>
              <a:gd name="connsiteX4" fmla="*/ 589230 w 609600"/>
              <a:gd name="connsiteY4" fmla="*/ 332040 h 609600"/>
              <a:gd name="connsiteX5" fmla="*/ 608454 w 609600"/>
              <a:gd name="connsiteY5" fmla="*/ 296798 h 609600"/>
              <a:gd name="connsiteX6" fmla="*/ 589199 w 609600"/>
              <a:gd name="connsiteY6" fmla="*/ 277565 h 609600"/>
              <a:gd name="connsiteX7" fmla="*/ 332035 w 609600"/>
              <a:gd name="connsiteY7" fmla="*/ 20368 h 609600"/>
              <a:gd name="connsiteX8" fmla="*/ 296781 w 609600"/>
              <a:gd name="connsiteY8" fmla="*/ 1166 h 609600"/>
              <a:gd name="connsiteX9" fmla="*/ 277564 w 609600"/>
              <a:gd name="connsiteY9" fmla="*/ 20417 h 609600"/>
              <a:gd name="connsiteX10" fmla="*/ 20386 w 609600"/>
              <a:gd name="connsiteY10" fmla="*/ 277574 h 609600"/>
              <a:gd name="connsiteX11" fmla="*/ 1160 w 609600"/>
              <a:gd name="connsiteY11" fmla="*/ 312813 h 609600"/>
              <a:gd name="connsiteX12" fmla="*/ 20347 w 609600"/>
              <a:gd name="connsiteY12" fmla="*/ 332028 h 609600"/>
              <a:gd name="connsiteX13" fmla="*/ 20347 w 609600"/>
              <a:gd name="connsiteY13" fmla="*/ 332029 h 609600"/>
              <a:gd name="connsiteX14" fmla="*/ 139789 w 609600"/>
              <a:gd name="connsiteY14" fmla="*/ 193633 h 609600"/>
              <a:gd name="connsiteX15" fmla="*/ 153295 w 609600"/>
              <a:gd name="connsiteY15" fmla="*/ 207844 h 609600"/>
              <a:gd name="connsiteX16" fmla="*/ 145234 w 609600"/>
              <a:gd name="connsiteY16" fmla="*/ 267615 h 609600"/>
              <a:gd name="connsiteX17" fmla="*/ 116581 w 609600"/>
              <a:gd name="connsiteY17" fmla="*/ 295283 h 609600"/>
              <a:gd name="connsiteX18" fmla="*/ 55401 w 609600"/>
              <a:gd name="connsiteY18" fmla="*/ 295283 h 609600"/>
              <a:gd name="connsiteX19" fmla="*/ 42415 w 609600"/>
              <a:gd name="connsiteY19" fmla="*/ 279960 h 609600"/>
              <a:gd name="connsiteX20" fmla="*/ 139789 w 609600"/>
              <a:gd name="connsiteY20" fmla="*/ 193633 h 609600"/>
              <a:gd name="connsiteX21" fmla="*/ 279940 w 609600"/>
              <a:gd name="connsiteY21" fmla="*/ 42379 h 609600"/>
              <a:gd name="connsiteX22" fmla="*/ 295282 w 609600"/>
              <a:gd name="connsiteY22" fmla="*/ 55402 h 609600"/>
              <a:gd name="connsiteX23" fmla="*/ 295282 w 609600"/>
              <a:gd name="connsiteY23" fmla="*/ 106135 h 609600"/>
              <a:gd name="connsiteX24" fmla="*/ 266707 w 609600"/>
              <a:gd name="connsiteY24" fmla="*/ 142883 h 609600"/>
              <a:gd name="connsiteX25" fmla="*/ 266945 w 609600"/>
              <a:gd name="connsiteY25" fmla="*/ 145232 h 609600"/>
              <a:gd name="connsiteX26" fmla="*/ 204473 w 609600"/>
              <a:gd name="connsiteY26" fmla="*/ 153943 h 609600"/>
              <a:gd name="connsiteX27" fmla="*/ 192391 w 609600"/>
              <a:gd name="connsiteY27" fmla="*/ 142783 h 609600"/>
              <a:gd name="connsiteX28" fmla="*/ 279940 w 609600"/>
              <a:gd name="connsiteY28" fmla="*/ 42379 h 609600"/>
              <a:gd name="connsiteX29" fmla="*/ 279940 w 609600"/>
              <a:gd name="connsiteY29" fmla="*/ 42379 h 609600"/>
              <a:gd name="connsiteX30" fmla="*/ 329673 w 609600"/>
              <a:gd name="connsiteY30" fmla="*/ 42382 h 609600"/>
              <a:gd name="connsiteX31" fmla="*/ 417734 w 609600"/>
              <a:gd name="connsiteY31" fmla="*/ 144165 h 609600"/>
              <a:gd name="connsiteX32" fmla="*/ 407116 w 609600"/>
              <a:gd name="connsiteY32" fmla="*/ 154273 h 609600"/>
              <a:gd name="connsiteX33" fmla="*/ 342670 w 609600"/>
              <a:gd name="connsiteY33" fmla="*/ 145220 h 609600"/>
              <a:gd name="connsiteX34" fmla="*/ 342907 w 609600"/>
              <a:gd name="connsiteY34" fmla="*/ 142883 h 609600"/>
              <a:gd name="connsiteX35" fmla="*/ 314332 w 609600"/>
              <a:gd name="connsiteY35" fmla="*/ 106135 h 609600"/>
              <a:gd name="connsiteX36" fmla="*/ 314332 w 609600"/>
              <a:gd name="connsiteY36" fmla="*/ 55402 h 609600"/>
              <a:gd name="connsiteX37" fmla="*/ 329673 w 609600"/>
              <a:gd name="connsiteY37" fmla="*/ 42382 h 609600"/>
              <a:gd name="connsiteX38" fmla="*/ 567304 w 609600"/>
              <a:gd name="connsiteY38" fmla="*/ 279903 h 609600"/>
              <a:gd name="connsiteX39" fmla="*/ 554212 w 609600"/>
              <a:gd name="connsiteY39" fmla="*/ 295283 h 609600"/>
              <a:gd name="connsiteX40" fmla="*/ 493033 w 609600"/>
              <a:gd name="connsiteY40" fmla="*/ 295283 h 609600"/>
              <a:gd name="connsiteX41" fmla="*/ 464382 w 609600"/>
              <a:gd name="connsiteY41" fmla="*/ 267616 h 609600"/>
              <a:gd name="connsiteX42" fmla="*/ 456609 w 609600"/>
              <a:gd name="connsiteY42" fmla="*/ 209346 h 609600"/>
              <a:gd name="connsiteX43" fmla="*/ 471481 w 609600"/>
              <a:gd name="connsiteY43" fmla="*/ 194307 h 609600"/>
              <a:gd name="connsiteX44" fmla="*/ 567304 w 609600"/>
              <a:gd name="connsiteY44" fmla="*/ 279903 h 609600"/>
              <a:gd name="connsiteX45" fmla="*/ 455775 w 609600"/>
              <a:gd name="connsiteY45" fmla="*/ 404578 h 609600"/>
              <a:gd name="connsiteX46" fmla="*/ 464381 w 609600"/>
              <a:gd name="connsiteY46" fmla="*/ 342000 h 609600"/>
              <a:gd name="connsiteX47" fmla="*/ 493033 w 609600"/>
              <a:gd name="connsiteY47" fmla="*/ 314333 h 609600"/>
              <a:gd name="connsiteX48" fmla="*/ 554212 w 609600"/>
              <a:gd name="connsiteY48" fmla="*/ 314333 h 609600"/>
              <a:gd name="connsiteX49" fmla="*/ 567267 w 609600"/>
              <a:gd name="connsiteY49" fmla="*/ 329692 h 609600"/>
              <a:gd name="connsiteX50" fmla="*/ 469194 w 609600"/>
              <a:gd name="connsiteY50" fmla="*/ 416207 h 609600"/>
              <a:gd name="connsiteX51" fmla="*/ 455775 w 609600"/>
              <a:gd name="connsiteY51" fmla="*/ 404578 h 609600"/>
              <a:gd name="connsiteX52" fmla="*/ 455775 w 609600"/>
              <a:gd name="connsiteY52" fmla="*/ 404578 h 609600"/>
              <a:gd name="connsiteX53" fmla="*/ 329675 w 609600"/>
              <a:gd name="connsiteY53" fmla="*/ 567237 h 609600"/>
              <a:gd name="connsiteX54" fmla="*/ 314332 w 609600"/>
              <a:gd name="connsiteY54" fmla="*/ 554213 h 609600"/>
              <a:gd name="connsiteX55" fmla="*/ 314332 w 609600"/>
              <a:gd name="connsiteY55" fmla="*/ 503480 h 609600"/>
              <a:gd name="connsiteX56" fmla="*/ 342907 w 609600"/>
              <a:gd name="connsiteY56" fmla="*/ 466733 h 609600"/>
              <a:gd name="connsiteX57" fmla="*/ 342659 w 609600"/>
              <a:gd name="connsiteY57" fmla="*/ 464285 h 609600"/>
              <a:gd name="connsiteX58" fmla="*/ 404560 w 609600"/>
              <a:gd name="connsiteY58" fmla="*/ 455742 h 609600"/>
              <a:gd name="connsiteX59" fmla="*/ 416228 w 609600"/>
              <a:gd name="connsiteY59" fmla="*/ 469214 h 609600"/>
              <a:gd name="connsiteX60" fmla="*/ 329675 w 609600"/>
              <a:gd name="connsiteY60" fmla="*/ 567236 h 609600"/>
              <a:gd name="connsiteX61" fmla="*/ 329675 w 609600"/>
              <a:gd name="connsiteY61" fmla="*/ 567237 h 609600"/>
              <a:gd name="connsiteX62" fmla="*/ 279942 w 609600"/>
              <a:gd name="connsiteY62" fmla="*/ 567233 h 609600"/>
              <a:gd name="connsiteX63" fmla="*/ 193490 w 609600"/>
              <a:gd name="connsiteY63" fmla="*/ 469406 h 609600"/>
              <a:gd name="connsiteX64" fmla="*/ 206117 w 609600"/>
              <a:gd name="connsiteY64" fmla="*/ 455916 h 609600"/>
              <a:gd name="connsiteX65" fmla="*/ 266956 w 609600"/>
              <a:gd name="connsiteY65" fmla="*/ 464273 h 609600"/>
              <a:gd name="connsiteX66" fmla="*/ 266707 w 609600"/>
              <a:gd name="connsiteY66" fmla="*/ 466733 h 609600"/>
              <a:gd name="connsiteX67" fmla="*/ 295282 w 609600"/>
              <a:gd name="connsiteY67" fmla="*/ 503480 h 609600"/>
              <a:gd name="connsiteX68" fmla="*/ 295282 w 609600"/>
              <a:gd name="connsiteY68" fmla="*/ 554212 h 609600"/>
              <a:gd name="connsiteX69" fmla="*/ 279942 w 609600"/>
              <a:gd name="connsiteY69" fmla="*/ 567232 h 609600"/>
              <a:gd name="connsiteX70" fmla="*/ 279942 w 609600"/>
              <a:gd name="connsiteY70" fmla="*/ 567233 h 609600"/>
              <a:gd name="connsiteX71" fmla="*/ 141244 w 609600"/>
              <a:gd name="connsiteY71" fmla="*/ 416477 h 609600"/>
              <a:gd name="connsiteX72" fmla="*/ 42444 w 609600"/>
              <a:gd name="connsiteY72" fmla="*/ 329639 h 609600"/>
              <a:gd name="connsiteX73" fmla="*/ 55402 w 609600"/>
              <a:gd name="connsiteY73" fmla="*/ 314333 h 609600"/>
              <a:gd name="connsiteX74" fmla="*/ 116581 w 609600"/>
              <a:gd name="connsiteY74" fmla="*/ 314333 h 609600"/>
              <a:gd name="connsiteX75" fmla="*/ 145238 w 609600"/>
              <a:gd name="connsiteY75" fmla="*/ 342001 h 609600"/>
              <a:gd name="connsiteX76" fmla="*/ 153890 w 609600"/>
              <a:gd name="connsiteY76" fmla="*/ 404620 h 609600"/>
              <a:gd name="connsiteX77" fmla="*/ 141244 w 609600"/>
              <a:gd name="connsiteY77" fmla="*/ 416477 h 609600"/>
              <a:gd name="connsiteX78" fmla="*/ 173048 w 609600"/>
              <a:gd name="connsiteY78" fmla="*/ 213525 h 609600"/>
              <a:gd name="connsiteX79" fmla="*/ 211148 w 609600"/>
              <a:gd name="connsiteY79" fmla="*/ 175425 h 609600"/>
              <a:gd name="connsiteX80" fmla="*/ 210810 w 609600"/>
              <a:gd name="connsiteY80" fmla="*/ 172092 h 609600"/>
              <a:gd name="connsiteX81" fmla="*/ 273059 w 609600"/>
              <a:gd name="connsiteY81" fmla="*/ 163872 h 609600"/>
              <a:gd name="connsiteX82" fmla="*/ 295282 w 609600"/>
              <a:gd name="connsiteY82" fmla="*/ 179630 h 609600"/>
              <a:gd name="connsiteX83" fmla="*/ 295282 w 609600"/>
              <a:gd name="connsiteY83" fmla="*/ 248518 h 609600"/>
              <a:gd name="connsiteX84" fmla="*/ 248517 w 609600"/>
              <a:gd name="connsiteY84" fmla="*/ 295283 h 609600"/>
              <a:gd name="connsiteX85" fmla="*/ 190075 w 609600"/>
              <a:gd name="connsiteY85" fmla="*/ 295283 h 609600"/>
              <a:gd name="connsiteX86" fmla="*/ 164270 w 609600"/>
              <a:gd name="connsiteY86" fmla="*/ 268501 h 609600"/>
              <a:gd name="connsiteX87" fmla="*/ 171625 w 609600"/>
              <a:gd name="connsiteY87" fmla="*/ 213381 h 609600"/>
              <a:gd name="connsiteX88" fmla="*/ 173048 w 609600"/>
              <a:gd name="connsiteY88" fmla="*/ 213525 h 609600"/>
              <a:gd name="connsiteX89" fmla="*/ 304807 w 609600"/>
              <a:gd name="connsiteY89" fmla="*/ 123833 h 609600"/>
              <a:gd name="connsiteX90" fmla="*/ 323857 w 609600"/>
              <a:gd name="connsiteY90" fmla="*/ 142883 h 609600"/>
              <a:gd name="connsiteX91" fmla="*/ 304807 w 609600"/>
              <a:gd name="connsiteY91" fmla="*/ 161933 h 609600"/>
              <a:gd name="connsiteX92" fmla="*/ 285757 w 609600"/>
              <a:gd name="connsiteY92" fmla="*/ 142883 h 609600"/>
              <a:gd name="connsiteX93" fmla="*/ 304807 w 609600"/>
              <a:gd name="connsiteY93" fmla="*/ 123833 h 609600"/>
              <a:gd name="connsiteX94" fmla="*/ 336553 w 609600"/>
              <a:gd name="connsiteY94" fmla="*/ 163875 h 609600"/>
              <a:gd name="connsiteX95" fmla="*/ 400446 w 609600"/>
              <a:gd name="connsiteY95" fmla="*/ 172373 h 609600"/>
              <a:gd name="connsiteX96" fmla="*/ 400057 w 609600"/>
              <a:gd name="connsiteY96" fmla="*/ 176220 h 609600"/>
              <a:gd name="connsiteX97" fmla="*/ 438157 w 609600"/>
              <a:gd name="connsiteY97" fmla="*/ 214320 h 609600"/>
              <a:gd name="connsiteX98" fmla="*/ 438173 w 609600"/>
              <a:gd name="connsiteY98" fmla="*/ 214318 h 609600"/>
              <a:gd name="connsiteX99" fmla="*/ 445352 w 609600"/>
              <a:gd name="connsiteY99" fmla="*/ 268499 h 609600"/>
              <a:gd name="connsiteX100" fmla="*/ 419539 w 609600"/>
              <a:gd name="connsiteY100" fmla="*/ 295283 h 609600"/>
              <a:gd name="connsiteX101" fmla="*/ 361096 w 609600"/>
              <a:gd name="connsiteY101" fmla="*/ 295283 h 609600"/>
              <a:gd name="connsiteX102" fmla="*/ 314332 w 609600"/>
              <a:gd name="connsiteY102" fmla="*/ 248518 h 609600"/>
              <a:gd name="connsiteX103" fmla="*/ 314332 w 609600"/>
              <a:gd name="connsiteY103" fmla="*/ 179630 h 609600"/>
              <a:gd name="connsiteX104" fmla="*/ 336553 w 609600"/>
              <a:gd name="connsiteY104" fmla="*/ 163875 h 609600"/>
              <a:gd name="connsiteX105" fmla="*/ 437231 w 609600"/>
              <a:gd name="connsiteY105" fmla="*/ 400151 h 609600"/>
              <a:gd name="connsiteX106" fmla="*/ 400154 w 609600"/>
              <a:gd name="connsiteY106" fmla="*/ 437191 h 609600"/>
              <a:gd name="connsiteX107" fmla="*/ 336480 w 609600"/>
              <a:gd name="connsiteY107" fmla="*/ 445608 h 609600"/>
              <a:gd name="connsiteX108" fmla="*/ 314332 w 609600"/>
              <a:gd name="connsiteY108" fmla="*/ 429985 h 609600"/>
              <a:gd name="connsiteX109" fmla="*/ 314332 w 609600"/>
              <a:gd name="connsiteY109" fmla="*/ 361097 h 609600"/>
              <a:gd name="connsiteX110" fmla="*/ 361096 w 609600"/>
              <a:gd name="connsiteY110" fmla="*/ 314333 h 609600"/>
              <a:gd name="connsiteX111" fmla="*/ 419539 w 609600"/>
              <a:gd name="connsiteY111" fmla="*/ 314333 h 609600"/>
              <a:gd name="connsiteX112" fmla="*/ 445352 w 609600"/>
              <a:gd name="connsiteY112" fmla="*/ 341117 h 609600"/>
              <a:gd name="connsiteX113" fmla="*/ 437231 w 609600"/>
              <a:gd name="connsiteY113" fmla="*/ 400151 h 609600"/>
              <a:gd name="connsiteX114" fmla="*/ 304807 w 609600"/>
              <a:gd name="connsiteY114" fmla="*/ 485783 h 609600"/>
              <a:gd name="connsiteX115" fmla="*/ 285757 w 609600"/>
              <a:gd name="connsiteY115" fmla="*/ 466733 h 609600"/>
              <a:gd name="connsiteX116" fmla="*/ 304807 w 609600"/>
              <a:gd name="connsiteY116" fmla="*/ 447683 h 609600"/>
              <a:gd name="connsiteX117" fmla="*/ 323857 w 609600"/>
              <a:gd name="connsiteY117" fmla="*/ 466733 h 609600"/>
              <a:gd name="connsiteX118" fmla="*/ 304807 w 609600"/>
              <a:gd name="connsiteY118" fmla="*/ 485783 h 609600"/>
              <a:gd name="connsiteX119" fmla="*/ 273119 w 609600"/>
              <a:gd name="connsiteY119" fmla="*/ 445635 h 609600"/>
              <a:gd name="connsiteX120" fmla="*/ 211135 w 609600"/>
              <a:gd name="connsiteY120" fmla="*/ 437488 h 609600"/>
              <a:gd name="connsiteX121" fmla="*/ 211147 w 609600"/>
              <a:gd name="connsiteY121" fmla="*/ 437362 h 609600"/>
              <a:gd name="connsiteX122" fmla="*/ 173047 w 609600"/>
              <a:gd name="connsiteY122" fmla="*/ 399262 h 609600"/>
              <a:gd name="connsiteX123" fmla="*/ 172253 w 609600"/>
              <a:gd name="connsiteY123" fmla="*/ 399342 h 609600"/>
              <a:gd name="connsiteX124" fmla="*/ 164264 w 609600"/>
              <a:gd name="connsiteY124" fmla="*/ 341116 h 609600"/>
              <a:gd name="connsiteX125" fmla="*/ 190075 w 609600"/>
              <a:gd name="connsiteY125" fmla="*/ 314333 h 609600"/>
              <a:gd name="connsiteX126" fmla="*/ 248517 w 609600"/>
              <a:gd name="connsiteY126" fmla="*/ 314333 h 609600"/>
              <a:gd name="connsiteX127" fmla="*/ 295282 w 609600"/>
              <a:gd name="connsiteY127" fmla="*/ 361097 h 609600"/>
              <a:gd name="connsiteX128" fmla="*/ 295282 w 609600"/>
              <a:gd name="connsiteY128" fmla="*/ 429985 h 609600"/>
              <a:gd name="connsiteX129" fmla="*/ 273119 w 609600"/>
              <a:gd name="connsiteY129" fmla="*/ 445635 h 609600"/>
              <a:gd name="connsiteX130" fmla="*/ 304807 w 609600"/>
              <a:gd name="connsiteY130" fmla="*/ 266708 h 609600"/>
              <a:gd name="connsiteX131" fmla="*/ 342907 w 609600"/>
              <a:gd name="connsiteY131" fmla="*/ 304808 h 609600"/>
              <a:gd name="connsiteX132" fmla="*/ 304807 w 609600"/>
              <a:gd name="connsiteY132" fmla="*/ 342908 h 609600"/>
              <a:gd name="connsiteX133" fmla="*/ 266707 w 609600"/>
              <a:gd name="connsiteY133" fmla="*/ 304808 h 609600"/>
              <a:gd name="connsiteX134" fmla="*/ 304807 w 609600"/>
              <a:gd name="connsiteY134" fmla="*/ 266708 h 609600"/>
              <a:gd name="connsiteX135" fmla="*/ 456286 w 609600"/>
              <a:gd name="connsiteY135" fmla="*/ 323858 h 609600"/>
              <a:gd name="connsiteX136" fmla="*/ 437236 w 609600"/>
              <a:gd name="connsiteY136" fmla="*/ 304808 h 609600"/>
              <a:gd name="connsiteX137" fmla="*/ 456286 w 609600"/>
              <a:gd name="connsiteY137" fmla="*/ 285758 h 609600"/>
              <a:gd name="connsiteX138" fmla="*/ 475336 w 609600"/>
              <a:gd name="connsiteY138" fmla="*/ 304808 h 609600"/>
              <a:gd name="connsiteX139" fmla="*/ 456286 w 609600"/>
              <a:gd name="connsiteY139" fmla="*/ 323858 h 609600"/>
              <a:gd name="connsiteX140" fmla="*/ 153328 w 609600"/>
              <a:gd name="connsiteY140" fmla="*/ 285758 h 609600"/>
              <a:gd name="connsiteX141" fmla="*/ 172378 w 609600"/>
              <a:gd name="connsiteY141" fmla="*/ 304808 h 609600"/>
              <a:gd name="connsiteX142" fmla="*/ 153328 w 609600"/>
              <a:gd name="connsiteY142" fmla="*/ 323858 h 609600"/>
              <a:gd name="connsiteX143" fmla="*/ 134278 w 609600"/>
              <a:gd name="connsiteY143" fmla="*/ 304808 h 609600"/>
              <a:gd name="connsiteX144" fmla="*/ 153328 w 609600"/>
              <a:gd name="connsiteY144" fmla="*/ 285758 h 609600"/>
              <a:gd name="connsiteX145" fmla="*/ 173048 w 609600"/>
              <a:gd name="connsiteY145" fmla="*/ 418312 h 609600"/>
              <a:gd name="connsiteX146" fmla="*/ 192098 w 609600"/>
              <a:gd name="connsiteY146" fmla="*/ 437362 h 609600"/>
              <a:gd name="connsiteX147" fmla="*/ 173048 w 609600"/>
              <a:gd name="connsiteY147" fmla="*/ 456412 h 609600"/>
              <a:gd name="connsiteX148" fmla="*/ 153998 w 609600"/>
              <a:gd name="connsiteY148" fmla="*/ 437362 h 609600"/>
              <a:gd name="connsiteX149" fmla="*/ 173048 w 609600"/>
              <a:gd name="connsiteY149" fmla="*/ 418312 h 609600"/>
              <a:gd name="connsiteX150" fmla="*/ 438157 w 609600"/>
              <a:gd name="connsiteY150" fmla="*/ 457208 h 609600"/>
              <a:gd name="connsiteX151" fmla="*/ 419107 w 609600"/>
              <a:gd name="connsiteY151" fmla="*/ 438158 h 609600"/>
              <a:gd name="connsiteX152" fmla="*/ 438157 w 609600"/>
              <a:gd name="connsiteY152" fmla="*/ 419108 h 609600"/>
              <a:gd name="connsiteX153" fmla="*/ 457207 w 609600"/>
              <a:gd name="connsiteY153" fmla="*/ 438158 h 609600"/>
              <a:gd name="connsiteX154" fmla="*/ 438157 w 609600"/>
              <a:gd name="connsiteY154" fmla="*/ 457208 h 609600"/>
              <a:gd name="connsiteX155" fmla="*/ 438157 w 609600"/>
              <a:gd name="connsiteY155" fmla="*/ 195270 h 609600"/>
              <a:gd name="connsiteX156" fmla="*/ 419107 w 609600"/>
              <a:gd name="connsiteY156" fmla="*/ 176220 h 609600"/>
              <a:gd name="connsiteX157" fmla="*/ 438157 w 609600"/>
              <a:gd name="connsiteY157" fmla="*/ 157170 h 609600"/>
              <a:gd name="connsiteX158" fmla="*/ 457207 w 609600"/>
              <a:gd name="connsiteY158" fmla="*/ 176220 h 609600"/>
              <a:gd name="connsiteX159" fmla="*/ 438157 w 609600"/>
              <a:gd name="connsiteY159" fmla="*/ 195270 h 609600"/>
              <a:gd name="connsiteX160" fmla="*/ 173048 w 609600"/>
              <a:gd name="connsiteY160" fmla="*/ 156375 h 609600"/>
              <a:gd name="connsiteX161" fmla="*/ 192098 w 609600"/>
              <a:gd name="connsiteY161" fmla="*/ 175425 h 609600"/>
              <a:gd name="connsiteX162" fmla="*/ 173048 w 609600"/>
              <a:gd name="connsiteY162" fmla="*/ 194475 h 609600"/>
              <a:gd name="connsiteX163" fmla="*/ 153998 w 609600"/>
              <a:gd name="connsiteY163" fmla="*/ 175425 h 609600"/>
              <a:gd name="connsiteX164" fmla="*/ 173048 w 609600"/>
              <a:gd name="connsiteY164" fmla="*/ 156375 h 609600"/>
              <a:gd name="connsiteX165" fmla="*/ 47502 w 609600"/>
              <a:gd name="connsiteY165" fmla="*/ 375133 h 609600"/>
              <a:gd name="connsiteX166" fmla="*/ 135229 w 609600"/>
              <a:gd name="connsiteY166" fmla="*/ 434576 h 609600"/>
              <a:gd name="connsiteX167" fmla="*/ 134947 w 609600"/>
              <a:gd name="connsiteY167" fmla="*/ 437363 h 609600"/>
              <a:gd name="connsiteX168" fmla="*/ 173047 w 609600"/>
              <a:gd name="connsiteY168" fmla="*/ 475463 h 609600"/>
              <a:gd name="connsiteX169" fmla="*/ 175314 w 609600"/>
              <a:gd name="connsiteY169" fmla="*/ 475234 h 609600"/>
              <a:gd name="connsiteX170" fmla="*/ 234347 w 609600"/>
              <a:gd name="connsiteY170" fmla="*/ 562079 h 609600"/>
              <a:gd name="connsiteX171" fmla="*/ 47502 w 609600"/>
              <a:gd name="connsiteY171" fmla="*/ 375133 h 609600"/>
              <a:gd name="connsiteX172" fmla="*/ 304807 w 609600"/>
              <a:gd name="connsiteY172" fmla="*/ 590558 h 609600"/>
              <a:gd name="connsiteX173" fmla="*/ 295282 w 609600"/>
              <a:gd name="connsiteY173" fmla="*/ 581033 h 609600"/>
              <a:gd name="connsiteX174" fmla="*/ 304807 w 609600"/>
              <a:gd name="connsiteY174" fmla="*/ 571508 h 609600"/>
              <a:gd name="connsiteX175" fmla="*/ 314332 w 609600"/>
              <a:gd name="connsiteY175" fmla="*/ 581033 h 609600"/>
              <a:gd name="connsiteX176" fmla="*/ 304807 w 609600"/>
              <a:gd name="connsiteY176" fmla="*/ 590558 h 609600"/>
              <a:gd name="connsiteX177" fmla="*/ 375315 w 609600"/>
              <a:gd name="connsiteY177" fmla="*/ 562056 h 609600"/>
              <a:gd name="connsiteX178" fmla="*/ 434071 w 609600"/>
              <a:gd name="connsiteY178" fmla="*/ 475844 h 609600"/>
              <a:gd name="connsiteX179" fmla="*/ 438157 w 609600"/>
              <a:gd name="connsiteY179" fmla="*/ 476258 h 609600"/>
              <a:gd name="connsiteX180" fmla="*/ 476257 w 609600"/>
              <a:gd name="connsiteY180" fmla="*/ 438158 h 609600"/>
              <a:gd name="connsiteX181" fmla="*/ 475841 w 609600"/>
              <a:gd name="connsiteY181" fmla="*/ 434043 h 609600"/>
              <a:gd name="connsiteX182" fmla="*/ 562045 w 609600"/>
              <a:gd name="connsiteY182" fmla="*/ 375359 h 609600"/>
              <a:gd name="connsiteX183" fmla="*/ 375315 w 609600"/>
              <a:gd name="connsiteY183" fmla="*/ 562056 h 609600"/>
              <a:gd name="connsiteX184" fmla="*/ 581032 w 609600"/>
              <a:gd name="connsiteY184" fmla="*/ 314333 h 609600"/>
              <a:gd name="connsiteX185" fmla="*/ 571507 w 609600"/>
              <a:gd name="connsiteY185" fmla="*/ 304808 h 609600"/>
              <a:gd name="connsiteX186" fmla="*/ 581032 w 609600"/>
              <a:gd name="connsiteY186" fmla="*/ 295283 h 609600"/>
              <a:gd name="connsiteX187" fmla="*/ 590557 w 609600"/>
              <a:gd name="connsiteY187" fmla="*/ 304808 h 609600"/>
              <a:gd name="connsiteX188" fmla="*/ 581032 w 609600"/>
              <a:gd name="connsiteY188" fmla="*/ 314333 h 609600"/>
              <a:gd name="connsiteX189" fmla="*/ 561949 w 609600"/>
              <a:gd name="connsiteY189" fmla="*/ 233975 h 609600"/>
              <a:gd name="connsiteX190" fmla="*/ 476192 w 609600"/>
              <a:gd name="connsiteY190" fmla="*/ 175579 h 609600"/>
              <a:gd name="connsiteX191" fmla="*/ 438157 w 609600"/>
              <a:gd name="connsiteY191" fmla="*/ 138120 h 609600"/>
              <a:gd name="connsiteX192" fmla="*/ 435909 w 609600"/>
              <a:gd name="connsiteY192" fmla="*/ 138347 h 609600"/>
              <a:gd name="connsiteX193" fmla="*/ 375431 w 609600"/>
              <a:gd name="connsiteY193" fmla="*/ 47643 h 609600"/>
              <a:gd name="connsiteX194" fmla="*/ 561949 w 609600"/>
              <a:gd name="connsiteY194" fmla="*/ 233975 h 609600"/>
              <a:gd name="connsiteX195" fmla="*/ 304807 w 609600"/>
              <a:gd name="connsiteY195" fmla="*/ 19058 h 609600"/>
              <a:gd name="connsiteX196" fmla="*/ 314332 w 609600"/>
              <a:gd name="connsiteY196" fmla="*/ 28583 h 609600"/>
              <a:gd name="connsiteX197" fmla="*/ 304807 w 609600"/>
              <a:gd name="connsiteY197" fmla="*/ 38108 h 609600"/>
              <a:gd name="connsiteX198" fmla="*/ 295282 w 609600"/>
              <a:gd name="connsiteY198" fmla="*/ 28583 h 609600"/>
              <a:gd name="connsiteX199" fmla="*/ 304807 w 609600"/>
              <a:gd name="connsiteY199" fmla="*/ 19058 h 609600"/>
              <a:gd name="connsiteX200" fmla="*/ 234259 w 609600"/>
              <a:gd name="connsiteY200" fmla="*/ 47524 h 609600"/>
              <a:gd name="connsiteX201" fmla="*/ 174048 w 609600"/>
              <a:gd name="connsiteY201" fmla="*/ 137426 h 609600"/>
              <a:gd name="connsiteX202" fmla="*/ 173048 w 609600"/>
              <a:gd name="connsiteY202" fmla="*/ 137325 h 609600"/>
              <a:gd name="connsiteX203" fmla="*/ 134987 w 609600"/>
              <a:gd name="connsiteY203" fmla="*/ 175034 h 609600"/>
              <a:gd name="connsiteX204" fmla="*/ 47476 w 609600"/>
              <a:gd name="connsiteY204" fmla="*/ 234425 h 609600"/>
              <a:gd name="connsiteX205" fmla="*/ 234259 w 609600"/>
              <a:gd name="connsiteY205" fmla="*/ 47524 h 609600"/>
              <a:gd name="connsiteX206" fmla="*/ 28582 w 609600"/>
              <a:gd name="connsiteY206" fmla="*/ 295283 h 609600"/>
              <a:gd name="connsiteX207" fmla="*/ 38107 w 609600"/>
              <a:gd name="connsiteY207" fmla="*/ 304808 h 609600"/>
              <a:gd name="connsiteX208" fmla="*/ 28582 w 609600"/>
              <a:gd name="connsiteY208" fmla="*/ 314333 h 609600"/>
              <a:gd name="connsiteX209" fmla="*/ 19057 w 609600"/>
              <a:gd name="connsiteY209" fmla="*/ 304808 h 609600"/>
              <a:gd name="connsiteX210" fmla="*/ 28582 w 609600"/>
              <a:gd name="connsiteY210" fmla="*/ 295283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</a:cxnLst>
            <a:rect l="l" t="t" r="r" b="b"/>
            <a:pathLst>
              <a:path w="609600" h="609600">
                <a:moveTo>
                  <a:pt x="20347" y="332029"/>
                </a:moveTo>
                <a:cubicBezTo>
                  <a:pt x="33183" y="468411"/>
                  <a:pt x="141184" y="576394"/>
                  <a:pt x="277568" y="589209"/>
                </a:cubicBezTo>
                <a:cubicBezTo>
                  <a:pt x="281980" y="604253"/>
                  <a:pt x="297751" y="612872"/>
                  <a:pt x="312795" y="608461"/>
                </a:cubicBezTo>
                <a:cubicBezTo>
                  <a:pt x="322065" y="605742"/>
                  <a:pt x="329316" y="598496"/>
                  <a:pt x="332041" y="589228"/>
                </a:cubicBezTo>
                <a:cubicBezTo>
                  <a:pt x="468412" y="576392"/>
                  <a:pt x="576393" y="468411"/>
                  <a:pt x="589230" y="332040"/>
                </a:cubicBezTo>
                <a:cubicBezTo>
                  <a:pt x="604270" y="327617"/>
                  <a:pt x="612877" y="311838"/>
                  <a:pt x="608454" y="296798"/>
                </a:cubicBezTo>
                <a:cubicBezTo>
                  <a:pt x="605727" y="287528"/>
                  <a:pt x="598472" y="280281"/>
                  <a:pt x="589199" y="277565"/>
                </a:cubicBezTo>
                <a:cubicBezTo>
                  <a:pt x="576039" y="141354"/>
                  <a:pt x="468244" y="33546"/>
                  <a:pt x="332035" y="20368"/>
                </a:cubicBezTo>
                <a:cubicBezTo>
                  <a:pt x="327602" y="5330"/>
                  <a:pt x="311819" y="-3267"/>
                  <a:pt x="296781" y="1166"/>
                </a:cubicBezTo>
                <a:cubicBezTo>
                  <a:pt x="287518" y="3896"/>
                  <a:pt x="280278" y="11149"/>
                  <a:pt x="277564" y="20417"/>
                </a:cubicBezTo>
                <a:cubicBezTo>
                  <a:pt x="141169" y="33173"/>
                  <a:pt x="33153" y="141180"/>
                  <a:pt x="20386" y="277574"/>
                </a:cubicBezTo>
                <a:cubicBezTo>
                  <a:pt x="5346" y="281996"/>
                  <a:pt x="-3262" y="297773"/>
                  <a:pt x="1160" y="312813"/>
                </a:cubicBezTo>
                <a:cubicBezTo>
                  <a:pt x="3879" y="322060"/>
                  <a:pt x="11104" y="329296"/>
                  <a:pt x="20347" y="332028"/>
                </a:cubicBezTo>
                <a:lnTo>
                  <a:pt x="20347" y="332029"/>
                </a:lnTo>
                <a:close/>
                <a:moveTo>
                  <a:pt x="139789" y="193633"/>
                </a:moveTo>
                <a:cubicBezTo>
                  <a:pt x="142975" y="199467"/>
                  <a:pt x="147631" y="204366"/>
                  <a:pt x="153295" y="207844"/>
                </a:cubicBezTo>
                <a:cubicBezTo>
                  <a:pt x="149357" y="227579"/>
                  <a:pt x="146665" y="247542"/>
                  <a:pt x="145234" y="267615"/>
                </a:cubicBezTo>
                <a:cubicBezTo>
                  <a:pt x="131239" y="270713"/>
                  <a:pt x="120167" y="281404"/>
                  <a:pt x="116581" y="295283"/>
                </a:cubicBezTo>
                <a:lnTo>
                  <a:pt x="55401" y="295283"/>
                </a:lnTo>
                <a:cubicBezTo>
                  <a:pt x="53073" y="288770"/>
                  <a:pt x="48458" y="283324"/>
                  <a:pt x="42415" y="279960"/>
                </a:cubicBezTo>
                <a:cubicBezTo>
                  <a:pt x="53856" y="246129"/>
                  <a:pt x="88418" y="215388"/>
                  <a:pt x="139789" y="193633"/>
                </a:cubicBezTo>
                <a:close/>
                <a:moveTo>
                  <a:pt x="279940" y="42379"/>
                </a:moveTo>
                <a:cubicBezTo>
                  <a:pt x="283302" y="48439"/>
                  <a:pt x="288756" y="53068"/>
                  <a:pt x="295282" y="55402"/>
                </a:cubicBezTo>
                <a:lnTo>
                  <a:pt x="295282" y="106135"/>
                </a:lnTo>
                <a:cubicBezTo>
                  <a:pt x="278504" y="110453"/>
                  <a:pt x="266758" y="125557"/>
                  <a:pt x="266707" y="142883"/>
                </a:cubicBezTo>
                <a:cubicBezTo>
                  <a:pt x="266707" y="143687"/>
                  <a:pt x="266895" y="144440"/>
                  <a:pt x="266945" y="145232"/>
                </a:cubicBezTo>
                <a:cubicBezTo>
                  <a:pt x="245952" y="146757"/>
                  <a:pt x="225082" y="149667"/>
                  <a:pt x="204473" y="153943"/>
                </a:cubicBezTo>
                <a:cubicBezTo>
                  <a:pt x="201302" y="149391"/>
                  <a:pt x="197180" y="145583"/>
                  <a:pt x="192391" y="142783"/>
                </a:cubicBezTo>
                <a:cubicBezTo>
                  <a:pt x="214190" y="89685"/>
                  <a:pt x="245353" y="54075"/>
                  <a:pt x="279940" y="42379"/>
                </a:cubicBezTo>
                <a:lnTo>
                  <a:pt x="279940" y="42379"/>
                </a:lnTo>
                <a:close/>
                <a:moveTo>
                  <a:pt x="329673" y="42382"/>
                </a:moveTo>
                <a:cubicBezTo>
                  <a:pt x="364480" y="54179"/>
                  <a:pt x="395904" y="90374"/>
                  <a:pt x="417734" y="144165"/>
                </a:cubicBezTo>
                <a:cubicBezTo>
                  <a:pt x="413577" y="146819"/>
                  <a:pt x="409971" y="150251"/>
                  <a:pt x="407116" y="154273"/>
                </a:cubicBezTo>
                <a:cubicBezTo>
                  <a:pt x="385866" y="149790"/>
                  <a:pt x="364333" y="146766"/>
                  <a:pt x="342670" y="145220"/>
                </a:cubicBezTo>
                <a:cubicBezTo>
                  <a:pt x="342719" y="144432"/>
                  <a:pt x="342907" y="143683"/>
                  <a:pt x="342907" y="142883"/>
                </a:cubicBezTo>
                <a:cubicBezTo>
                  <a:pt x="342855" y="125557"/>
                  <a:pt x="331110" y="110453"/>
                  <a:pt x="314332" y="106135"/>
                </a:cubicBezTo>
                <a:lnTo>
                  <a:pt x="314332" y="55402"/>
                </a:lnTo>
                <a:cubicBezTo>
                  <a:pt x="320857" y="53069"/>
                  <a:pt x="326310" y="48441"/>
                  <a:pt x="329673" y="42382"/>
                </a:cubicBezTo>
                <a:close/>
                <a:moveTo>
                  <a:pt x="567304" y="279903"/>
                </a:moveTo>
                <a:cubicBezTo>
                  <a:pt x="561211" y="283262"/>
                  <a:pt x="556555" y="288731"/>
                  <a:pt x="554212" y="295283"/>
                </a:cubicBezTo>
                <a:lnTo>
                  <a:pt x="493033" y="295283"/>
                </a:lnTo>
                <a:cubicBezTo>
                  <a:pt x="489447" y="281405"/>
                  <a:pt x="478376" y="270714"/>
                  <a:pt x="464382" y="267616"/>
                </a:cubicBezTo>
                <a:cubicBezTo>
                  <a:pt x="462984" y="248052"/>
                  <a:pt x="460388" y="228592"/>
                  <a:pt x="456609" y="209346"/>
                </a:cubicBezTo>
                <a:cubicBezTo>
                  <a:pt x="462887" y="205837"/>
                  <a:pt x="468043" y="200624"/>
                  <a:pt x="471481" y="194307"/>
                </a:cubicBezTo>
                <a:cubicBezTo>
                  <a:pt x="522030" y="216001"/>
                  <a:pt x="555961" y="246326"/>
                  <a:pt x="567304" y="279903"/>
                </a:cubicBezTo>
                <a:close/>
                <a:moveTo>
                  <a:pt x="455775" y="404578"/>
                </a:moveTo>
                <a:cubicBezTo>
                  <a:pt x="460023" y="383932"/>
                  <a:pt x="462898" y="363027"/>
                  <a:pt x="464381" y="342000"/>
                </a:cubicBezTo>
                <a:cubicBezTo>
                  <a:pt x="478376" y="338901"/>
                  <a:pt x="489447" y="328210"/>
                  <a:pt x="493033" y="314333"/>
                </a:cubicBezTo>
                <a:lnTo>
                  <a:pt x="554212" y="314333"/>
                </a:lnTo>
                <a:cubicBezTo>
                  <a:pt x="556550" y="320870"/>
                  <a:pt x="561191" y="326331"/>
                  <a:pt x="567267" y="329692"/>
                </a:cubicBezTo>
                <a:cubicBezTo>
                  <a:pt x="555713" y="363689"/>
                  <a:pt x="520950" y="394470"/>
                  <a:pt x="469194" y="416207"/>
                </a:cubicBezTo>
                <a:cubicBezTo>
                  <a:pt x="465697" y="411330"/>
                  <a:pt x="461099" y="407346"/>
                  <a:pt x="455775" y="404578"/>
                </a:cubicBezTo>
                <a:lnTo>
                  <a:pt x="455775" y="404578"/>
                </a:lnTo>
                <a:close/>
                <a:moveTo>
                  <a:pt x="329675" y="567237"/>
                </a:moveTo>
                <a:cubicBezTo>
                  <a:pt x="326312" y="561176"/>
                  <a:pt x="320858" y="556546"/>
                  <a:pt x="314332" y="554213"/>
                </a:cubicBezTo>
                <a:lnTo>
                  <a:pt x="314332" y="503480"/>
                </a:lnTo>
                <a:cubicBezTo>
                  <a:pt x="331110" y="499162"/>
                  <a:pt x="342855" y="484058"/>
                  <a:pt x="342907" y="466733"/>
                </a:cubicBezTo>
                <a:cubicBezTo>
                  <a:pt x="342907" y="465894"/>
                  <a:pt x="342713" y="465109"/>
                  <a:pt x="342659" y="464285"/>
                </a:cubicBezTo>
                <a:cubicBezTo>
                  <a:pt x="363457" y="462788"/>
                  <a:pt x="384134" y="459934"/>
                  <a:pt x="404560" y="455742"/>
                </a:cubicBezTo>
                <a:cubicBezTo>
                  <a:pt x="407332" y="461090"/>
                  <a:pt x="411331" y="465706"/>
                  <a:pt x="416228" y="469214"/>
                </a:cubicBezTo>
                <a:cubicBezTo>
                  <a:pt x="394468" y="520931"/>
                  <a:pt x="363660" y="555707"/>
                  <a:pt x="329675" y="567236"/>
                </a:cubicBezTo>
                <a:lnTo>
                  <a:pt x="329675" y="567237"/>
                </a:lnTo>
                <a:close/>
                <a:moveTo>
                  <a:pt x="279942" y="567233"/>
                </a:moveTo>
                <a:cubicBezTo>
                  <a:pt x="246039" y="555725"/>
                  <a:pt x="215242" y="520996"/>
                  <a:pt x="193490" y="469406"/>
                </a:cubicBezTo>
                <a:cubicBezTo>
                  <a:pt x="198741" y="466012"/>
                  <a:pt x="203077" y="461379"/>
                  <a:pt x="206117" y="455916"/>
                </a:cubicBezTo>
                <a:cubicBezTo>
                  <a:pt x="226197" y="460000"/>
                  <a:pt x="246518" y="462791"/>
                  <a:pt x="266956" y="464273"/>
                </a:cubicBezTo>
                <a:cubicBezTo>
                  <a:pt x="266902" y="465102"/>
                  <a:pt x="266707" y="465891"/>
                  <a:pt x="266707" y="466733"/>
                </a:cubicBezTo>
                <a:cubicBezTo>
                  <a:pt x="266758" y="484057"/>
                  <a:pt x="278504" y="499162"/>
                  <a:pt x="295282" y="503480"/>
                </a:cubicBezTo>
                <a:lnTo>
                  <a:pt x="295282" y="554212"/>
                </a:lnTo>
                <a:cubicBezTo>
                  <a:pt x="288757" y="556545"/>
                  <a:pt x="283304" y="561173"/>
                  <a:pt x="279942" y="567232"/>
                </a:cubicBezTo>
                <a:lnTo>
                  <a:pt x="279942" y="567233"/>
                </a:lnTo>
                <a:close/>
                <a:moveTo>
                  <a:pt x="141244" y="416477"/>
                </a:moveTo>
                <a:cubicBezTo>
                  <a:pt x="89119" y="394719"/>
                  <a:pt x="54041" y="363786"/>
                  <a:pt x="42444" y="329639"/>
                </a:cubicBezTo>
                <a:cubicBezTo>
                  <a:pt x="48473" y="326273"/>
                  <a:pt x="53077" y="320835"/>
                  <a:pt x="55402" y="314333"/>
                </a:cubicBezTo>
                <a:lnTo>
                  <a:pt x="116581" y="314333"/>
                </a:lnTo>
                <a:cubicBezTo>
                  <a:pt x="120167" y="328212"/>
                  <a:pt x="131241" y="338904"/>
                  <a:pt x="145238" y="342001"/>
                </a:cubicBezTo>
                <a:cubicBezTo>
                  <a:pt x="146737" y="363042"/>
                  <a:pt x="149627" y="383960"/>
                  <a:pt x="153890" y="404620"/>
                </a:cubicBezTo>
                <a:cubicBezTo>
                  <a:pt x="148822" y="407551"/>
                  <a:pt x="144495" y="411608"/>
                  <a:pt x="141244" y="416477"/>
                </a:cubicBezTo>
                <a:close/>
                <a:moveTo>
                  <a:pt x="173048" y="213525"/>
                </a:moveTo>
                <a:cubicBezTo>
                  <a:pt x="194080" y="213502"/>
                  <a:pt x="211125" y="196457"/>
                  <a:pt x="211148" y="175425"/>
                </a:cubicBezTo>
                <a:cubicBezTo>
                  <a:pt x="211148" y="174283"/>
                  <a:pt x="210909" y="173208"/>
                  <a:pt x="210810" y="172092"/>
                </a:cubicBezTo>
                <a:cubicBezTo>
                  <a:pt x="231350" y="167943"/>
                  <a:pt x="252147" y="165197"/>
                  <a:pt x="273059" y="163872"/>
                </a:cubicBezTo>
                <a:cubicBezTo>
                  <a:pt x="278273" y="171682"/>
                  <a:pt x="286186" y="177293"/>
                  <a:pt x="295282" y="179630"/>
                </a:cubicBezTo>
                <a:lnTo>
                  <a:pt x="295282" y="248518"/>
                </a:lnTo>
                <a:cubicBezTo>
                  <a:pt x="271349" y="252602"/>
                  <a:pt x="252601" y="271349"/>
                  <a:pt x="248517" y="295283"/>
                </a:cubicBezTo>
                <a:lnTo>
                  <a:pt x="190075" y="295283"/>
                </a:lnTo>
                <a:cubicBezTo>
                  <a:pt x="186726" y="282470"/>
                  <a:pt x="176950" y="272324"/>
                  <a:pt x="164270" y="268501"/>
                </a:cubicBezTo>
                <a:cubicBezTo>
                  <a:pt x="165607" y="249996"/>
                  <a:pt x="168063" y="231589"/>
                  <a:pt x="171625" y="213381"/>
                </a:cubicBezTo>
                <a:cubicBezTo>
                  <a:pt x="172108" y="213399"/>
                  <a:pt x="172560" y="213525"/>
                  <a:pt x="173048" y="213525"/>
                </a:cubicBezTo>
                <a:close/>
                <a:moveTo>
                  <a:pt x="304807" y="123833"/>
                </a:moveTo>
                <a:cubicBezTo>
                  <a:pt x="315328" y="123833"/>
                  <a:pt x="323857" y="132361"/>
                  <a:pt x="323857" y="142883"/>
                </a:cubicBezTo>
                <a:cubicBezTo>
                  <a:pt x="323857" y="153404"/>
                  <a:pt x="315328" y="161933"/>
                  <a:pt x="304807" y="161933"/>
                </a:cubicBezTo>
                <a:cubicBezTo>
                  <a:pt x="294286" y="161933"/>
                  <a:pt x="285757" y="153404"/>
                  <a:pt x="285757" y="142883"/>
                </a:cubicBezTo>
                <a:cubicBezTo>
                  <a:pt x="285769" y="132367"/>
                  <a:pt x="294291" y="123845"/>
                  <a:pt x="304807" y="123833"/>
                </a:cubicBezTo>
                <a:close/>
                <a:moveTo>
                  <a:pt x="336553" y="163875"/>
                </a:moveTo>
                <a:cubicBezTo>
                  <a:pt x="358023" y="165213"/>
                  <a:pt x="379373" y="168053"/>
                  <a:pt x="400446" y="172373"/>
                </a:cubicBezTo>
                <a:cubicBezTo>
                  <a:pt x="400250" y="173647"/>
                  <a:pt x="400120" y="174932"/>
                  <a:pt x="400057" y="176220"/>
                </a:cubicBezTo>
                <a:cubicBezTo>
                  <a:pt x="400079" y="197253"/>
                  <a:pt x="417124" y="214298"/>
                  <a:pt x="438157" y="214320"/>
                </a:cubicBezTo>
                <a:lnTo>
                  <a:pt x="438173" y="214318"/>
                </a:lnTo>
                <a:cubicBezTo>
                  <a:pt x="441636" y="232221"/>
                  <a:pt x="444033" y="250312"/>
                  <a:pt x="445352" y="268499"/>
                </a:cubicBezTo>
                <a:cubicBezTo>
                  <a:pt x="432668" y="272320"/>
                  <a:pt x="422889" y="282467"/>
                  <a:pt x="419539" y="295283"/>
                </a:cubicBezTo>
                <a:lnTo>
                  <a:pt x="361096" y="295283"/>
                </a:lnTo>
                <a:cubicBezTo>
                  <a:pt x="357012" y="271350"/>
                  <a:pt x="338265" y="252602"/>
                  <a:pt x="314332" y="248518"/>
                </a:cubicBezTo>
                <a:lnTo>
                  <a:pt x="314332" y="179630"/>
                </a:lnTo>
                <a:cubicBezTo>
                  <a:pt x="323426" y="177294"/>
                  <a:pt x="331339" y="171684"/>
                  <a:pt x="336553" y="163875"/>
                </a:cubicBezTo>
                <a:close/>
                <a:moveTo>
                  <a:pt x="437231" y="400151"/>
                </a:moveTo>
                <a:cubicBezTo>
                  <a:pt x="416981" y="400656"/>
                  <a:pt x="400679" y="416942"/>
                  <a:pt x="400154" y="437191"/>
                </a:cubicBezTo>
                <a:cubicBezTo>
                  <a:pt x="379151" y="441473"/>
                  <a:pt x="357875" y="444285"/>
                  <a:pt x="336480" y="445608"/>
                </a:cubicBezTo>
                <a:cubicBezTo>
                  <a:pt x="331260" y="437864"/>
                  <a:pt x="323379" y="432305"/>
                  <a:pt x="314332" y="429985"/>
                </a:cubicBezTo>
                <a:lnTo>
                  <a:pt x="314332" y="361097"/>
                </a:lnTo>
                <a:cubicBezTo>
                  <a:pt x="338265" y="357013"/>
                  <a:pt x="357012" y="338266"/>
                  <a:pt x="361096" y="314333"/>
                </a:cubicBezTo>
                <a:lnTo>
                  <a:pt x="419539" y="314333"/>
                </a:lnTo>
                <a:cubicBezTo>
                  <a:pt x="422889" y="327148"/>
                  <a:pt x="432669" y="337296"/>
                  <a:pt x="445352" y="341117"/>
                </a:cubicBezTo>
                <a:cubicBezTo>
                  <a:pt x="443929" y="360950"/>
                  <a:pt x="441216" y="380670"/>
                  <a:pt x="437231" y="400151"/>
                </a:cubicBezTo>
                <a:close/>
                <a:moveTo>
                  <a:pt x="304807" y="485783"/>
                </a:moveTo>
                <a:cubicBezTo>
                  <a:pt x="294286" y="485783"/>
                  <a:pt x="285757" y="477254"/>
                  <a:pt x="285757" y="466733"/>
                </a:cubicBezTo>
                <a:cubicBezTo>
                  <a:pt x="285757" y="456212"/>
                  <a:pt x="294286" y="447683"/>
                  <a:pt x="304807" y="447683"/>
                </a:cubicBezTo>
                <a:cubicBezTo>
                  <a:pt x="315328" y="447683"/>
                  <a:pt x="323857" y="456212"/>
                  <a:pt x="323857" y="466733"/>
                </a:cubicBezTo>
                <a:cubicBezTo>
                  <a:pt x="323845" y="477249"/>
                  <a:pt x="315323" y="485771"/>
                  <a:pt x="304807" y="485783"/>
                </a:cubicBezTo>
                <a:close/>
                <a:moveTo>
                  <a:pt x="273119" y="445635"/>
                </a:moveTo>
                <a:cubicBezTo>
                  <a:pt x="252297" y="444323"/>
                  <a:pt x="231588" y="441601"/>
                  <a:pt x="211135" y="437488"/>
                </a:cubicBezTo>
                <a:lnTo>
                  <a:pt x="211147" y="437362"/>
                </a:lnTo>
                <a:cubicBezTo>
                  <a:pt x="211125" y="416329"/>
                  <a:pt x="194080" y="399284"/>
                  <a:pt x="173047" y="399262"/>
                </a:cubicBezTo>
                <a:cubicBezTo>
                  <a:pt x="172775" y="399262"/>
                  <a:pt x="172524" y="399336"/>
                  <a:pt x="172253" y="399342"/>
                </a:cubicBezTo>
                <a:cubicBezTo>
                  <a:pt x="168352" y="380123"/>
                  <a:pt x="165684" y="360675"/>
                  <a:pt x="164264" y="341116"/>
                </a:cubicBezTo>
                <a:cubicBezTo>
                  <a:pt x="176946" y="337294"/>
                  <a:pt x="186725" y="327147"/>
                  <a:pt x="190075" y="314333"/>
                </a:cubicBezTo>
                <a:lnTo>
                  <a:pt x="248517" y="314333"/>
                </a:lnTo>
                <a:cubicBezTo>
                  <a:pt x="252601" y="338266"/>
                  <a:pt x="271349" y="357013"/>
                  <a:pt x="295282" y="361097"/>
                </a:cubicBezTo>
                <a:lnTo>
                  <a:pt x="295282" y="429985"/>
                </a:lnTo>
                <a:cubicBezTo>
                  <a:pt x="286225" y="432308"/>
                  <a:pt x="278338" y="437878"/>
                  <a:pt x="273119" y="445635"/>
                </a:cubicBezTo>
                <a:close/>
                <a:moveTo>
                  <a:pt x="304807" y="266708"/>
                </a:moveTo>
                <a:cubicBezTo>
                  <a:pt x="325849" y="266708"/>
                  <a:pt x="342907" y="283765"/>
                  <a:pt x="342907" y="304808"/>
                </a:cubicBezTo>
                <a:cubicBezTo>
                  <a:pt x="342907" y="325850"/>
                  <a:pt x="325849" y="342908"/>
                  <a:pt x="304807" y="342908"/>
                </a:cubicBezTo>
                <a:cubicBezTo>
                  <a:pt x="283765" y="342908"/>
                  <a:pt x="266707" y="325850"/>
                  <a:pt x="266707" y="304808"/>
                </a:cubicBezTo>
                <a:cubicBezTo>
                  <a:pt x="266729" y="283775"/>
                  <a:pt x="283774" y="266730"/>
                  <a:pt x="304807" y="266708"/>
                </a:cubicBezTo>
                <a:close/>
                <a:moveTo>
                  <a:pt x="456286" y="323858"/>
                </a:moveTo>
                <a:cubicBezTo>
                  <a:pt x="445765" y="323858"/>
                  <a:pt x="437236" y="315329"/>
                  <a:pt x="437236" y="304808"/>
                </a:cubicBezTo>
                <a:cubicBezTo>
                  <a:pt x="437236" y="294286"/>
                  <a:pt x="445765" y="285758"/>
                  <a:pt x="456286" y="285758"/>
                </a:cubicBezTo>
                <a:cubicBezTo>
                  <a:pt x="466807" y="285758"/>
                  <a:pt x="475336" y="294286"/>
                  <a:pt x="475336" y="304808"/>
                </a:cubicBezTo>
                <a:cubicBezTo>
                  <a:pt x="475324" y="315324"/>
                  <a:pt x="466802" y="323846"/>
                  <a:pt x="456286" y="323858"/>
                </a:cubicBezTo>
                <a:close/>
                <a:moveTo>
                  <a:pt x="153328" y="285758"/>
                </a:moveTo>
                <a:cubicBezTo>
                  <a:pt x="163849" y="285758"/>
                  <a:pt x="172378" y="294286"/>
                  <a:pt x="172378" y="304808"/>
                </a:cubicBezTo>
                <a:cubicBezTo>
                  <a:pt x="172378" y="315329"/>
                  <a:pt x="163849" y="323858"/>
                  <a:pt x="153328" y="323858"/>
                </a:cubicBezTo>
                <a:cubicBezTo>
                  <a:pt x="142807" y="323858"/>
                  <a:pt x="134278" y="315329"/>
                  <a:pt x="134278" y="304808"/>
                </a:cubicBezTo>
                <a:cubicBezTo>
                  <a:pt x="134290" y="294292"/>
                  <a:pt x="142812" y="285770"/>
                  <a:pt x="153328" y="285758"/>
                </a:cubicBezTo>
                <a:close/>
                <a:moveTo>
                  <a:pt x="173048" y="418312"/>
                </a:moveTo>
                <a:cubicBezTo>
                  <a:pt x="183569" y="418312"/>
                  <a:pt x="192098" y="426841"/>
                  <a:pt x="192098" y="437362"/>
                </a:cubicBezTo>
                <a:cubicBezTo>
                  <a:pt x="192098" y="447883"/>
                  <a:pt x="183569" y="456412"/>
                  <a:pt x="173048" y="456412"/>
                </a:cubicBezTo>
                <a:cubicBezTo>
                  <a:pt x="162526" y="456412"/>
                  <a:pt x="153998" y="447883"/>
                  <a:pt x="153998" y="437362"/>
                </a:cubicBezTo>
                <a:cubicBezTo>
                  <a:pt x="154010" y="426846"/>
                  <a:pt x="162531" y="418324"/>
                  <a:pt x="173048" y="418312"/>
                </a:cubicBezTo>
                <a:close/>
                <a:moveTo>
                  <a:pt x="438157" y="457208"/>
                </a:moveTo>
                <a:cubicBezTo>
                  <a:pt x="427636" y="457208"/>
                  <a:pt x="419107" y="448679"/>
                  <a:pt x="419107" y="438158"/>
                </a:cubicBezTo>
                <a:cubicBezTo>
                  <a:pt x="419107" y="427637"/>
                  <a:pt x="427636" y="419108"/>
                  <a:pt x="438157" y="419108"/>
                </a:cubicBezTo>
                <a:cubicBezTo>
                  <a:pt x="448678" y="419108"/>
                  <a:pt x="457207" y="427637"/>
                  <a:pt x="457207" y="438158"/>
                </a:cubicBezTo>
                <a:cubicBezTo>
                  <a:pt x="457195" y="448674"/>
                  <a:pt x="448673" y="457196"/>
                  <a:pt x="438157" y="457208"/>
                </a:cubicBezTo>
                <a:close/>
                <a:moveTo>
                  <a:pt x="438157" y="195270"/>
                </a:moveTo>
                <a:cubicBezTo>
                  <a:pt x="427636" y="195270"/>
                  <a:pt x="419107" y="186741"/>
                  <a:pt x="419107" y="176220"/>
                </a:cubicBezTo>
                <a:cubicBezTo>
                  <a:pt x="419107" y="165699"/>
                  <a:pt x="427636" y="157170"/>
                  <a:pt x="438157" y="157170"/>
                </a:cubicBezTo>
                <a:cubicBezTo>
                  <a:pt x="448678" y="157170"/>
                  <a:pt x="457207" y="165699"/>
                  <a:pt x="457207" y="176220"/>
                </a:cubicBezTo>
                <a:cubicBezTo>
                  <a:pt x="457195" y="186736"/>
                  <a:pt x="448673" y="195258"/>
                  <a:pt x="438157" y="195270"/>
                </a:cubicBezTo>
                <a:close/>
                <a:moveTo>
                  <a:pt x="173048" y="156375"/>
                </a:moveTo>
                <a:cubicBezTo>
                  <a:pt x="183569" y="156375"/>
                  <a:pt x="192098" y="164904"/>
                  <a:pt x="192098" y="175425"/>
                </a:cubicBezTo>
                <a:cubicBezTo>
                  <a:pt x="192098" y="185946"/>
                  <a:pt x="183569" y="194475"/>
                  <a:pt x="173048" y="194475"/>
                </a:cubicBezTo>
                <a:cubicBezTo>
                  <a:pt x="162526" y="194475"/>
                  <a:pt x="153998" y="185946"/>
                  <a:pt x="153998" y="175425"/>
                </a:cubicBezTo>
                <a:cubicBezTo>
                  <a:pt x="154010" y="164909"/>
                  <a:pt x="162531" y="156387"/>
                  <a:pt x="173048" y="156375"/>
                </a:cubicBezTo>
                <a:close/>
                <a:moveTo>
                  <a:pt x="47502" y="375133"/>
                </a:moveTo>
                <a:cubicBezTo>
                  <a:pt x="71714" y="401511"/>
                  <a:pt x="101755" y="421867"/>
                  <a:pt x="135229" y="434576"/>
                </a:cubicBezTo>
                <a:cubicBezTo>
                  <a:pt x="135160" y="435513"/>
                  <a:pt x="134947" y="436409"/>
                  <a:pt x="134947" y="437363"/>
                </a:cubicBezTo>
                <a:cubicBezTo>
                  <a:pt x="134970" y="458395"/>
                  <a:pt x="152015" y="475440"/>
                  <a:pt x="173047" y="475463"/>
                </a:cubicBezTo>
                <a:cubicBezTo>
                  <a:pt x="173824" y="475463"/>
                  <a:pt x="174549" y="475279"/>
                  <a:pt x="175314" y="475234"/>
                </a:cubicBezTo>
                <a:cubicBezTo>
                  <a:pt x="188008" y="508360"/>
                  <a:pt x="208215" y="538088"/>
                  <a:pt x="234347" y="562079"/>
                </a:cubicBezTo>
                <a:cubicBezTo>
                  <a:pt x="143345" y="537264"/>
                  <a:pt x="72268" y="466148"/>
                  <a:pt x="47502" y="375133"/>
                </a:cubicBezTo>
                <a:close/>
                <a:moveTo>
                  <a:pt x="304807" y="590558"/>
                </a:moveTo>
                <a:cubicBezTo>
                  <a:pt x="299546" y="590558"/>
                  <a:pt x="295282" y="586293"/>
                  <a:pt x="295282" y="581033"/>
                </a:cubicBezTo>
                <a:cubicBezTo>
                  <a:pt x="295282" y="575772"/>
                  <a:pt x="299546" y="571508"/>
                  <a:pt x="304807" y="571508"/>
                </a:cubicBezTo>
                <a:cubicBezTo>
                  <a:pt x="310067" y="571508"/>
                  <a:pt x="314332" y="575772"/>
                  <a:pt x="314332" y="581033"/>
                </a:cubicBezTo>
                <a:cubicBezTo>
                  <a:pt x="314327" y="586291"/>
                  <a:pt x="310065" y="590552"/>
                  <a:pt x="304807" y="590558"/>
                </a:cubicBezTo>
                <a:close/>
                <a:moveTo>
                  <a:pt x="375315" y="562056"/>
                </a:moveTo>
                <a:cubicBezTo>
                  <a:pt x="401278" y="538227"/>
                  <a:pt x="421386" y="508722"/>
                  <a:pt x="434071" y="475844"/>
                </a:cubicBezTo>
                <a:cubicBezTo>
                  <a:pt x="435424" y="476057"/>
                  <a:pt x="436788" y="476195"/>
                  <a:pt x="438157" y="476258"/>
                </a:cubicBezTo>
                <a:cubicBezTo>
                  <a:pt x="459190" y="476235"/>
                  <a:pt x="476234" y="459190"/>
                  <a:pt x="476257" y="438158"/>
                </a:cubicBezTo>
                <a:cubicBezTo>
                  <a:pt x="476194" y="436779"/>
                  <a:pt x="476055" y="435406"/>
                  <a:pt x="475841" y="434043"/>
                </a:cubicBezTo>
                <a:cubicBezTo>
                  <a:pt x="508710" y="421378"/>
                  <a:pt x="538211" y="401296"/>
                  <a:pt x="562045" y="375359"/>
                </a:cubicBezTo>
                <a:cubicBezTo>
                  <a:pt x="537216" y="466245"/>
                  <a:pt x="466205" y="537243"/>
                  <a:pt x="375315" y="562056"/>
                </a:cubicBezTo>
                <a:close/>
                <a:moveTo>
                  <a:pt x="581032" y="314333"/>
                </a:moveTo>
                <a:cubicBezTo>
                  <a:pt x="575771" y="314333"/>
                  <a:pt x="571507" y="310068"/>
                  <a:pt x="571507" y="304808"/>
                </a:cubicBezTo>
                <a:cubicBezTo>
                  <a:pt x="571507" y="299547"/>
                  <a:pt x="575771" y="295283"/>
                  <a:pt x="581032" y="295283"/>
                </a:cubicBezTo>
                <a:cubicBezTo>
                  <a:pt x="586292" y="295283"/>
                  <a:pt x="590557" y="299547"/>
                  <a:pt x="590557" y="304808"/>
                </a:cubicBezTo>
                <a:cubicBezTo>
                  <a:pt x="590552" y="310066"/>
                  <a:pt x="586290" y="314327"/>
                  <a:pt x="581032" y="314333"/>
                </a:cubicBezTo>
                <a:close/>
                <a:moveTo>
                  <a:pt x="561949" y="233975"/>
                </a:moveTo>
                <a:cubicBezTo>
                  <a:pt x="538219" y="208192"/>
                  <a:pt x="508877" y="188212"/>
                  <a:pt x="476192" y="175579"/>
                </a:cubicBezTo>
                <a:cubicBezTo>
                  <a:pt x="475840" y="154814"/>
                  <a:pt x="458925" y="138155"/>
                  <a:pt x="438157" y="138120"/>
                </a:cubicBezTo>
                <a:cubicBezTo>
                  <a:pt x="437387" y="138120"/>
                  <a:pt x="436668" y="138302"/>
                  <a:pt x="435909" y="138347"/>
                </a:cubicBezTo>
                <a:cubicBezTo>
                  <a:pt x="423219" y="103749"/>
                  <a:pt x="402490" y="72661"/>
                  <a:pt x="375431" y="47643"/>
                </a:cubicBezTo>
                <a:cubicBezTo>
                  <a:pt x="466021" y="72674"/>
                  <a:pt x="536828" y="143410"/>
                  <a:pt x="561949" y="233975"/>
                </a:cubicBezTo>
                <a:close/>
                <a:moveTo>
                  <a:pt x="304807" y="19058"/>
                </a:moveTo>
                <a:cubicBezTo>
                  <a:pt x="310067" y="19058"/>
                  <a:pt x="314332" y="23322"/>
                  <a:pt x="314332" y="28583"/>
                </a:cubicBezTo>
                <a:cubicBezTo>
                  <a:pt x="314332" y="33843"/>
                  <a:pt x="310067" y="38108"/>
                  <a:pt x="304807" y="38108"/>
                </a:cubicBezTo>
                <a:cubicBezTo>
                  <a:pt x="299546" y="38108"/>
                  <a:pt x="295282" y="33843"/>
                  <a:pt x="295282" y="28583"/>
                </a:cubicBezTo>
                <a:cubicBezTo>
                  <a:pt x="295287" y="23324"/>
                  <a:pt x="299548" y="19063"/>
                  <a:pt x="304807" y="19058"/>
                </a:cubicBezTo>
                <a:close/>
                <a:moveTo>
                  <a:pt x="234259" y="47524"/>
                </a:moveTo>
                <a:cubicBezTo>
                  <a:pt x="207370" y="72316"/>
                  <a:pt x="186736" y="103124"/>
                  <a:pt x="174048" y="137426"/>
                </a:cubicBezTo>
                <a:cubicBezTo>
                  <a:pt x="173707" y="137416"/>
                  <a:pt x="173390" y="137325"/>
                  <a:pt x="173048" y="137325"/>
                </a:cubicBezTo>
                <a:cubicBezTo>
                  <a:pt x="152177" y="137355"/>
                  <a:pt x="135211" y="154164"/>
                  <a:pt x="134987" y="175034"/>
                </a:cubicBezTo>
                <a:cubicBezTo>
                  <a:pt x="101592" y="187751"/>
                  <a:pt x="71627" y="208088"/>
                  <a:pt x="47476" y="234425"/>
                </a:cubicBezTo>
                <a:cubicBezTo>
                  <a:pt x="72210" y="143422"/>
                  <a:pt x="143273" y="72316"/>
                  <a:pt x="234259" y="47524"/>
                </a:cubicBezTo>
                <a:close/>
                <a:moveTo>
                  <a:pt x="28582" y="295283"/>
                </a:moveTo>
                <a:cubicBezTo>
                  <a:pt x="33842" y="295283"/>
                  <a:pt x="38107" y="299547"/>
                  <a:pt x="38107" y="304808"/>
                </a:cubicBezTo>
                <a:cubicBezTo>
                  <a:pt x="38107" y="310068"/>
                  <a:pt x="33842" y="314333"/>
                  <a:pt x="28582" y="314333"/>
                </a:cubicBezTo>
                <a:cubicBezTo>
                  <a:pt x="23321" y="314333"/>
                  <a:pt x="19057" y="310068"/>
                  <a:pt x="19057" y="304808"/>
                </a:cubicBezTo>
                <a:cubicBezTo>
                  <a:pt x="19062" y="299549"/>
                  <a:pt x="23323" y="295288"/>
                  <a:pt x="28582" y="295283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6527526" y="2971889"/>
            <a:ext cx="2966724" cy="400573"/>
          </a:xfrm>
          <a:prstGeom prst="rect">
            <a:avLst/>
          </a:prstGeom>
        </p:spPr>
        <p:txBody>
          <a:bodyPr wrap="square" lIns="90000" tIns="46800" rIns="90000" bIns="0" anchor="b" anchorCtr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分享功能比较模糊：</a:t>
            </a:r>
          </a:p>
        </p:txBody>
      </p:sp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6096000" y="3448685"/>
            <a:ext cx="3378200" cy="128968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lvl="0" algn="r">
              <a:lnSpc>
                <a:spcPct val="120000"/>
              </a:lnSpc>
              <a:defRPr/>
            </a:pPr>
            <a:r>
              <a:rPr lang="zh-CN" altLang="en-US" sz="1400" kern="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我们讨论认为应该将用户设置的分享时间（如一个月）内的路线和照片作为分享的内容生成视频，然后用户可以在我们的应用上发布，后续也会考虑将其分享到qq微信等主流社交平台的实现可能。</a:t>
            </a:r>
          </a:p>
        </p:txBody>
      </p:sp>
      <p:sp>
        <p:nvSpPr>
          <p:cNvPr id="27" name="任意形状 26"/>
          <p:cNvSpPr/>
          <p:nvPr>
            <p:custDataLst>
              <p:tags r:id="rId12"/>
            </p:custDataLst>
          </p:nvPr>
        </p:nvSpPr>
        <p:spPr>
          <a:xfrm>
            <a:off x="9813578" y="3707514"/>
            <a:ext cx="661508" cy="661508"/>
          </a:xfrm>
          <a:custGeom>
            <a:avLst/>
            <a:gdLst>
              <a:gd name="connsiteX0" fmla="*/ 260281 w 609916"/>
              <a:gd name="connsiteY0" fmla="*/ 555556 h 609916"/>
              <a:gd name="connsiteX1" fmla="*/ 273714 w 609916"/>
              <a:gd name="connsiteY1" fmla="*/ 555556 h 609916"/>
              <a:gd name="connsiteX2" fmla="*/ 276476 w 609916"/>
              <a:gd name="connsiteY2" fmla="*/ 562226 h 609916"/>
              <a:gd name="connsiteX3" fmla="*/ 273714 w 609916"/>
              <a:gd name="connsiteY3" fmla="*/ 568988 h 609916"/>
              <a:gd name="connsiteX4" fmla="*/ 266802 w 609916"/>
              <a:gd name="connsiteY4" fmla="*/ 571844 h 609916"/>
              <a:gd name="connsiteX5" fmla="*/ 257426 w 609916"/>
              <a:gd name="connsiteY5" fmla="*/ 562226 h 609916"/>
              <a:gd name="connsiteX6" fmla="*/ 260281 w 609916"/>
              <a:gd name="connsiteY6" fmla="*/ 555556 h 609916"/>
              <a:gd name="connsiteX7" fmla="*/ 571817 w 609916"/>
              <a:gd name="connsiteY7" fmla="*/ 552766 h 609916"/>
              <a:gd name="connsiteX8" fmla="*/ 552767 w 609916"/>
              <a:gd name="connsiteY8" fmla="*/ 571816 h 609916"/>
              <a:gd name="connsiteX9" fmla="*/ 571817 w 609916"/>
              <a:gd name="connsiteY9" fmla="*/ 590866 h 609916"/>
              <a:gd name="connsiteX10" fmla="*/ 590867 w 609916"/>
              <a:gd name="connsiteY10" fmla="*/ 571816 h 609916"/>
              <a:gd name="connsiteX11" fmla="*/ 571817 w 609916"/>
              <a:gd name="connsiteY11" fmla="*/ 552766 h 609916"/>
              <a:gd name="connsiteX12" fmla="*/ 38100 w 609916"/>
              <a:gd name="connsiteY12" fmla="*/ 552766 h 609916"/>
              <a:gd name="connsiteX13" fmla="*/ 19050 w 609916"/>
              <a:gd name="connsiteY13" fmla="*/ 571816 h 609916"/>
              <a:gd name="connsiteX14" fmla="*/ 38100 w 609916"/>
              <a:gd name="connsiteY14" fmla="*/ 590866 h 609916"/>
              <a:gd name="connsiteX15" fmla="*/ 57150 w 609916"/>
              <a:gd name="connsiteY15" fmla="*/ 571816 h 609916"/>
              <a:gd name="connsiteX16" fmla="*/ 38100 w 609916"/>
              <a:gd name="connsiteY16" fmla="*/ 552766 h 609916"/>
              <a:gd name="connsiteX17" fmla="*/ 571816 w 609916"/>
              <a:gd name="connsiteY17" fmla="*/ 533716 h 609916"/>
              <a:gd name="connsiteX18" fmla="*/ 571817 w 609916"/>
              <a:gd name="connsiteY18" fmla="*/ 533716 h 609916"/>
              <a:gd name="connsiteX19" fmla="*/ 571816 w 609916"/>
              <a:gd name="connsiteY19" fmla="*/ 533716 h 609916"/>
              <a:gd name="connsiteX20" fmla="*/ 487840 w 609916"/>
              <a:gd name="connsiteY20" fmla="*/ 476529 h 609916"/>
              <a:gd name="connsiteX21" fmla="*/ 494668 w 609916"/>
              <a:gd name="connsiteY21" fmla="*/ 479412 h 609916"/>
              <a:gd name="connsiteX22" fmla="*/ 552665 w 609916"/>
              <a:gd name="connsiteY22" fmla="*/ 539069 h 609916"/>
              <a:gd name="connsiteX23" fmla="*/ 571816 w 609916"/>
              <a:gd name="connsiteY23" fmla="*/ 533716 h 609916"/>
              <a:gd name="connsiteX24" fmla="*/ 598757 w 609916"/>
              <a:gd name="connsiteY24" fmla="*/ 544875 h 609916"/>
              <a:gd name="connsiteX25" fmla="*/ 609916 w 609916"/>
              <a:gd name="connsiteY25" fmla="*/ 571816 h 609916"/>
              <a:gd name="connsiteX26" fmla="*/ 571816 w 609916"/>
              <a:gd name="connsiteY26" fmla="*/ 609916 h 609916"/>
              <a:gd name="connsiteX27" fmla="*/ 533716 w 609916"/>
              <a:gd name="connsiteY27" fmla="*/ 571816 h 609916"/>
              <a:gd name="connsiteX28" fmla="*/ 539156 w 609916"/>
              <a:gd name="connsiteY28" fmla="*/ 552505 h 609916"/>
              <a:gd name="connsiteX29" fmla="*/ 487654 w 609916"/>
              <a:gd name="connsiteY29" fmla="*/ 499532 h 609916"/>
              <a:gd name="connsiteX30" fmla="*/ 305098 w 609916"/>
              <a:gd name="connsiteY30" fmla="*/ 571798 h 609916"/>
              <a:gd name="connsiteX31" fmla="*/ 295573 w 609916"/>
              <a:gd name="connsiteY31" fmla="*/ 571798 h 609916"/>
              <a:gd name="connsiteX32" fmla="*/ 295573 w 609916"/>
              <a:gd name="connsiteY32" fmla="*/ 552748 h 609916"/>
              <a:gd name="connsiteX33" fmla="*/ 305098 w 609916"/>
              <a:gd name="connsiteY33" fmla="*/ 552748 h 609916"/>
              <a:gd name="connsiteX34" fmla="*/ 481069 w 609916"/>
              <a:gd name="connsiteY34" fmla="*/ 479347 h 609916"/>
              <a:gd name="connsiteX35" fmla="*/ 487840 w 609916"/>
              <a:gd name="connsiteY35" fmla="*/ 476529 h 609916"/>
              <a:gd name="connsiteX36" fmla="*/ 206825 w 609916"/>
              <a:gd name="connsiteY36" fmla="*/ 419397 h 609916"/>
              <a:gd name="connsiteX37" fmla="*/ 295573 w 609916"/>
              <a:gd name="connsiteY37" fmla="*/ 513898 h 609916"/>
              <a:gd name="connsiteX38" fmla="*/ 295573 w 609916"/>
              <a:gd name="connsiteY38" fmla="*/ 419398 h 609916"/>
              <a:gd name="connsiteX39" fmla="*/ 564133 w 609916"/>
              <a:gd name="connsiteY39" fmla="*/ 333821 h 609916"/>
              <a:gd name="connsiteX40" fmla="*/ 565938 w 609916"/>
              <a:gd name="connsiteY40" fmla="*/ 334389 h 609916"/>
              <a:gd name="connsiteX41" fmla="*/ 567556 w 609916"/>
              <a:gd name="connsiteY41" fmla="*/ 335244 h 609916"/>
              <a:gd name="connsiteX42" fmla="*/ 568988 w 609916"/>
              <a:gd name="connsiteY42" fmla="*/ 336481 h 609916"/>
              <a:gd name="connsiteX43" fmla="*/ 571081 w 609916"/>
              <a:gd name="connsiteY43" fmla="*/ 339532 h 609916"/>
              <a:gd name="connsiteX44" fmla="*/ 571751 w 609916"/>
              <a:gd name="connsiteY44" fmla="*/ 343150 h 609916"/>
              <a:gd name="connsiteX45" fmla="*/ 568989 w 609916"/>
              <a:gd name="connsiteY45" fmla="*/ 349913 h 609916"/>
              <a:gd name="connsiteX46" fmla="*/ 555557 w 609916"/>
              <a:gd name="connsiteY46" fmla="*/ 349913 h 609916"/>
              <a:gd name="connsiteX47" fmla="*/ 553464 w 609916"/>
              <a:gd name="connsiteY47" fmla="*/ 339532 h 609916"/>
              <a:gd name="connsiteX48" fmla="*/ 555557 w 609916"/>
              <a:gd name="connsiteY48" fmla="*/ 336481 h 609916"/>
              <a:gd name="connsiteX49" fmla="*/ 564133 w 609916"/>
              <a:gd name="connsiteY49" fmla="*/ 333821 h 609916"/>
              <a:gd name="connsiteX50" fmla="*/ 38397 w 609916"/>
              <a:gd name="connsiteY50" fmla="*/ 295293 h 609916"/>
              <a:gd name="connsiteX51" fmla="*/ 57447 w 609916"/>
              <a:gd name="connsiteY51" fmla="*/ 295293 h 609916"/>
              <a:gd name="connsiteX52" fmla="*/ 57447 w 609916"/>
              <a:gd name="connsiteY52" fmla="*/ 304818 h 609916"/>
              <a:gd name="connsiteX53" fmla="*/ 130819 w 609916"/>
              <a:gd name="connsiteY53" fmla="*/ 480779 h 609916"/>
              <a:gd name="connsiteX54" fmla="*/ 130942 w 609916"/>
              <a:gd name="connsiteY54" fmla="*/ 480903 h 609916"/>
              <a:gd name="connsiteX55" fmla="*/ 130754 w 609916"/>
              <a:gd name="connsiteY55" fmla="*/ 494369 h 609916"/>
              <a:gd name="connsiteX56" fmla="*/ 70851 w 609916"/>
              <a:gd name="connsiteY56" fmla="*/ 552673 h 609916"/>
              <a:gd name="connsiteX57" fmla="*/ 76200 w 609916"/>
              <a:gd name="connsiteY57" fmla="*/ 571816 h 609916"/>
              <a:gd name="connsiteX58" fmla="*/ 38100 w 609916"/>
              <a:gd name="connsiteY58" fmla="*/ 609916 h 609916"/>
              <a:gd name="connsiteX59" fmla="*/ 38100 w 609916"/>
              <a:gd name="connsiteY59" fmla="*/ 609915 h 609916"/>
              <a:gd name="connsiteX60" fmla="*/ 0 w 609916"/>
              <a:gd name="connsiteY60" fmla="*/ 571815 h 609916"/>
              <a:gd name="connsiteX61" fmla="*/ 38100 w 609916"/>
              <a:gd name="connsiteY61" fmla="*/ 533715 h 609916"/>
              <a:gd name="connsiteX62" fmla="*/ 57422 w 609916"/>
              <a:gd name="connsiteY62" fmla="*/ 539162 h 609916"/>
              <a:gd name="connsiteX63" fmla="*/ 110644 w 609916"/>
              <a:gd name="connsiteY63" fmla="*/ 487365 h 609916"/>
              <a:gd name="connsiteX64" fmla="*/ 38397 w 609916"/>
              <a:gd name="connsiteY64" fmla="*/ 304818 h 609916"/>
              <a:gd name="connsiteX65" fmla="*/ 46062 w 609916"/>
              <a:gd name="connsiteY65" fmla="*/ 257621 h 609916"/>
              <a:gd name="connsiteX66" fmla="*/ 54638 w 609916"/>
              <a:gd name="connsiteY66" fmla="*/ 260281 h 609916"/>
              <a:gd name="connsiteX67" fmla="*/ 56731 w 609916"/>
              <a:gd name="connsiteY67" fmla="*/ 270662 h 609916"/>
              <a:gd name="connsiteX68" fmla="*/ 54638 w 609916"/>
              <a:gd name="connsiteY68" fmla="*/ 273713 h 609916"/>
              <a:gd name="connsiteX69" fmla="*/ 54392 w 609916"/>
              <a:gd name="connsiteY69" fmla="*/ 273960 h 609916"/>
              <a:gd name="connsiteX70" fmla="*/ 41207 w 609916"/>
              <a:gd name="connsiteY70" fmla="*/ 273713 h 609916"/>
              <a:gd name="connsiteX71" fmla="*/ 39114 w 609916"/>
              <a:gd name="connsiteY71" fmla="*/ 270662 h 609916"/>
              <a:gd name="connsiteX72" fmla="*/ 38351 w 609916"/>
              <a:gd name="connsiteY72" fmla="*/ 267044 h 609916"/>
              <a:gd name="connsiteX73" fmla="*/ 39114 w 609916"/>
              <a:gd name="connsiteY73" fmla="*/ 263332 h 609916"/>
              <a:gd name="connsiteX74" fmla="*/ 41207 w 609916"/>
              <a:gd name="connsiteY74" fmla="*/ 260281 h 609916"/>
              <a:gd name="connsiteX75" fmla="*/ 42639 w 609916"/>
              <a:gd name="connsiteY75" fmla="*/ 259044 h 609916"/>
              <a:gd name="connsiteX76" fmla="*/ 44258 w 609916"/>
              <a:gd name="connsiteY76" fmla="*/ 258188 h 609916"/>
              <a:gd name="connsiteX77" fmla="*/ 46062 w 609916"/>
              <a:gd name="connsiteY77" fmla="*/ 257621 h 609916"/>
              <a:gd name="connsiteX78" fmla="*/ 314623 w 609916"/>
              <a:gd name="connsiteY78" fmla="*/ 209717 h 609916"/>
              <a:gd name="connsiteX79" fmla="*/ 314623 w 609916"/>
              <a:gd name="connsiteY79" fmla="*/ 400347 h 609916"/>
              <a:gd name="connsiteX80" fmla="*/ 343198 w 609916"/>
              <a:gd name="connsiteY80" fmla="*/ 400347 h 609916"/>
              <a:gd name="connsiteX81" fmla="*/ 343198 w 609916"/>
              <a:gd name="connsiteY81" fmla="*/ 419397 h 609916"/>
              <a:gd name="connsiteX82" fmla="*/ 314623 w 609916"/>
              <a:gd name="connsiteY82" fmla="*/ 419397 h 609916"/>
              <a:gd name="connsiteX83" fmla="*/ 314623 w 609916"/>
              <a:gd name="connsiteY83" fmla="*/ 513899 h 609916"/>
              <a:gd name="connsiteX84" fmla="*/ 422440 w 609916"/>
              <a:gd name="connsiteY84" fmla="*/ 305097 h 609916"/>
              <a:gd name="connsiteX85" fmla="*/ 409526 w 609916"/>
              <a:gd name="connsiteY85" fmla="*/ 209717 h 609916"/>
              <a:gd name="connsiteX86" fmla="*/ 372892 w 609916"/>
              <a:gd name="connsiteY86" fmla="*/ 106865 h 609916"/>
              <a:gd name="connsiteX87" fmla="*/ 423095 w 609916"/>
              <a:gd name="connsiteY87" fmla="*/ 190667 h 609916"/>
              <a:gd name="connsiteX88" fmla="*/ 476521 w 609916"/>
              <a:gd name="connsiteY88" fmla="*/ 190667 h 609916"/>
              <a:gd name="connsiteX89" fmla="*/ 476521 w 609916"/>
              <a:gd name="connsiteY89" fmla="*/ 209717 h 609916"/>
              <a:gd name="connsiteX90" fmla="*/ 429003 w 609916"/>
              <a:gd name="connsiteY90" fmla="*/ 209717 h 609916"/>
              <a:gd name="connsiteX91" fmla="*/ 441490 w 609916"/>
              <a:gd name="connsiteY91" fmla="*/ 305097 h 609916"/>
              <a:gd name="connsiteX92" fmla="*/ 372892 w 609916"/>
              <a:gd name="connsiteY92" fmla="*/ 503330 h 609916"/>
              <a:gd name="connsiteX93" fmla="*/ 480596 w 609916"/>
              <a:gd name="connsiteY93" fmla="*/ 419398 h 609916"/>
              <a:gd name="connsiteX94" fmla="*/ 438448 w 609916"/>
              <a:gd name="connsiteY94" fmla="*/ 419398 h 609916"/>
              <a:gd name="connsiteX95" fmla="*/ 438448 w 609916"/>
              <a:gd name="connsiteY95" fmla="*/ 400348 h 609916"/>
              <a:gd name="connsiteX96" fmla="*/ 491654 w 609916"/>
              <a:gd name="connsiteY96" fmla="*/ 400348 h 609916"/>
              <a:gd name="connsiteX97" fmla="*/ 514648 w 609916"/>
              <a:gd name="connsiteY97" fmla="*/ 305098 h 609916"/>
              <a:gd name="connsiteX98" fmla="*/ 514648 w 609916"/>
              <a:gd name="connsiteY98" fmla="*/ 305097 h 609916"/>
              <a:gd name="connsiteX99" fmla="*/ 372892 w 609916"/>
              <a:gd name="connsiteY99" fmla="*/ 106865 h 609916"/>
              <a:gd name="connsiteX100" fmla="*/ 237304 w 609916"/>
              <a:gd name="connsiteY100" fmla="*/ 106865 h 609916"/>
              <a:gd name="connsiteX101" fmla="*/ 129684 w 609916"/>
              <a:gd name="connsiteY101" fmla="*/ 190667 h 609916"/>
              <a:gd name="connsiteX102" fmla="*/ 171720 w 609916"/>
              <a:gd name="connsiteY102" fmla="*/ 190667 h 609916"/>
              <a:gd name="connsiteX103" fmla="*/ 171720 w 609916"/>
              <a:gd name="connsiteY103" fmla="*/ 209717 h 609916"/>
              <a:gd name="connsiteX104" fmla="*/ 118609 w 609916"/>
              <a:gd name="connsiteY104" fmla="*/ 209717 h 609916"/>
              <a:gd name="connsiteX105" fmla="*/ 101379 w 609916"/>
              <a:gd name="connsiteY105" fmla="*/ 256030 h 609916"/>
              <a:gd name="connsiteX106" fmla="*/ 95548 w 609916"/>
              <a:gd name="connsiteY106" fmla="*/ 305098 h 609916"/>
              <a:gd name="connsiteX107" fmla="*/ 105836 w 609916"/>
              <a:gd name="connsiteY107" fmla="*/ 369764 h 609916"/>
              <a:gd name="connsiteX108" fmla="*/ 237304 w 609916"/>
              <a:gd name="connsiteY108" fmla="*/ 503330 h 609916"/>
              <a:gd name="connsiteX109" fmla="*/ 187057 w 609916"/>
              <a:gd name="connsiteY109" fmla="*/ 419398 h 609916"/>
              <a:gd name="connsiteX110" fmla="*/ 133648 w 609916"/>
              <a:gd name="connsiteY110" fmla="*/ 419398 h 609916"/>
              <a:gd name="connsiteX111" fmla="*/ 133648 w 609916"/>
              <a:gd name="connsiteY111" fmla="*/ 400348 h 609916"/>
              <a:gd name="connsiteX112" fmla="*/ 181159 w 609916"/>
              <a:gd name="connsiteY112" fmla="*/ 400348 h 609916"/>
              <a:gd name="connsiteX113" fmla="*/ 168706 w 609916"/>
              <a:gd name="connsiteY113" fmla="*/ 305098 h 609916"/>
              <a:gd name="connsiteX114" fmla="*/ 237304 w 609916"/>
              <a:gd name="connsiteY114" fmla="*/ 106865 h 609916"/>
              <a:gd name="connsiteX115" fmla="*/ 314623 w 609916"/>
              <a:gd name="connsiteY115" fmla="*/ 96296 h 609916"/>
              <a:gd name="connsiteX116" fmla="*/ 314623 w 609916"/>
              <a:gd name="connsiteY116" fmla="*/ 190667 h 609916"/>
              <a:gd name="connsiteX117" fmla="*/ 403325 w 609916"/>
              <a:gd name="connsiteY117" fmla="*/ 190667 h 609916"/>
              <a:gd name="connsiteX118" fmla="*/ 314623 w 609916"/>
              <a:gd name="connsiteY118" fmla="*/ 96296 h 609916"/>
              <a:gd name="connsiteX119" fmla="*/ 295573 w 609916"/>
              <a:gd name="connsiteY119" fmla="*/ 96296 h 609916"/>
              <a:gd name="connsiteX120" fmla="*/ 187756 w 609916"/>
              <a:gd name="connsiteY120" fmla="*/ 305097 h 609916"/>
              <a:gd name="connsiteX121" fmla="*/ 200632 w 609916"/>
              <a:gd name="connsiteY121" fmla="*/ 400347 h 609916"/>
              <a:gd name="connsiteX122" fmla="*/ 295573 w 609916"/>
              <a:gd name="connsiteY122" fmla="*/ 400347 h 609916"/>
              <a:gd name="connsiteX123" fmla="*/ 295573 w 609916"/>
              <a:gd name="connsiteY123" fmla="*/ 209717 h 609916"/>
              <a:gd name="connsiteX124" fmla="*/ 266970 w 609916"/>
              <a:gd name="connsiteY124" fmla="*/ 209717 h 609916"/>
              <a:gd name="connsiteX125" fmla="*/ 266970 w 609916"/>
              <a:gd name="connsiteY125" fmla="*/ 190667 h 609916"/>
              <a:gd name="connsiteX126" fmla="*/ 295573 w 609916"/>
              <a:gd name="connsiteY126" fmla="*/ 190667 h 609916"/>
              <a:gd name="connsiteX127" fmla="*/ 295573 w 609916"/>
              <a:gd name="connsiteY127" fmla="*/ 76497 h 609916"/>
              <a:gd name="connsiteX128" fmla="*/ 314623 w 609916"/>
              <a:gd name="connsiteY128" fmla="*/ 76497 h 609916"/>
              <a:gd name="connsiteX129" fmla="*/ 314623 w 609916"/>
              <a:gd name="connsiteY129" fmla="*/ 76739 h 609916"/>
              <a:gd name="connsiteX130" fmla="*/ 415910 w 609916"/>
              <a:gd name="connsiteY130" fmla="*/ 105132 h 609916"/>
              <a:gd name="connsiteX131" fmla="*/ 505114 w 609916"/>
              <a:gd name="connsiteY131" fmla="*/ 415626 h 609916"/>
              <a:gd name="connsiteX132" fmla="*/ 505114 w 609916"/>
              <a:gd name="connsiteY132" fmla="*/ 419397 h 609916"/>
              <a:gd name="connsiteX133" fmla="*/ 502942 w 609916"/>
              <a:gd name="connsiteY133" fmla="*/ 419397 h 609916"/>
              <a:gd name="connsiteX134" fmla="*/ 314623 w 609916"/>
              <a:gd name="connsiteY134" fmla="*/ 533456 h 609916"/>
              <a:gd name="connsiteX135" fmla="*/ 314623 w 609916"/>
              <a:gd name="connsiteY135" fmla="*/ 533697 h 609916"/>
              <a:gd name="connsiteX136" fmla="*/ 295574 w 609916"/>
              <a:gd name="connsiteY136" fmla="*/ 533698 h 609916"/>
              <a:gd name="connsiteX137" fmla="*/ 295574 w 609916"/>
              <a:gd name="connsiteY137" fmla="*/ 533456 h 609916"/>
              <a:gd name="connsiteX138" fmla="*/ 194339 w 609916"/>
              <a:gd name="connsiteY138" fmla="*/ 505091 h 609916"/>
              <a:gd name="connsiteX139" fmla="*/ 105054 w 609916"/>
              <a:gd name="connsiteY139" fmla="*/ 194618 h 609916"/>
              <a:gd name="connsiteX140" fmla="*/ 105054 w 609916"/>
              <a:gd name="connsiteY140" fmla="*/ 190667 h 609916"/>
              <a:gd name="connsiteX141" fmla="*/ 107329 w 609916"/>
              <a:gd name="connsiteY141" fmla="*/ 190667 h 609916"/>
              <a:gd name="connsiteX142" fmla="*/ 295573 w 609916"/>
              <a:gd name="connsiteY142" fmla="*/ 76739 h 609916"/>
              <a:gd name="connsiteX143" fmla="*/ 339398 w 609916"/>
              <a:gd name="connsiteY143" fmla="*/ 39248 h 609916"/>
              <a:gd name="connsiteX144" fmla="*/ 352006 w 609916"/>
              <a:gd name="connsiteY144" fmla="*/ 44257 h 609916"/>
              <a:gd name="connsiteX145" fmla="*/ 349913 w 609916"/>
              <a:gd name="connsiteY145" fmla="*/ 54638 h 609916"/>
              <a:gd name="connsiteX146" fmla="*/ 343150 w 609916"/>
              <a:gd name="connsiteY146" fmla="*/ 57494 h 609916"/>
              <a:gd name="connsiteX147" fmla="*/ 339532 w 609916"/>
              <a:gd name="connsiteY147" fmla="*/ 56731 h 609916"/>
              <a:gd name="connsiteX148" fmla="*/ 336481 w 609916"/>
              <a:gd name="connsiteY148" fmla="*/ 54638 h 609916"/>
              <a:gd name="connsiteX149" fmla="*/ 333719 w 609916"/>
              <a:gd name="connsiteY149" fmla="*/ 47969 h 609916"/>
              <a:gd name="connsiteX150" fmla="*/ 334389 w 609916"/>
              <a:gd name="connsiteY150" fmla="*/ 44257 h 609916"/>
              <a:gd name="connsiteX151" fmla="*/ 336481 w 609916"/>
              <a:gd name="connsiteY151" fmla="*/ 41206 h 609916"/>
              <a:gd name="connsiteX152" fmla="*/ 339398 w 609916"/>
              <a:gd name="connsiteY152" fmla="*/ 39248 h 609916"/>
              <a:gd name="connsiteX153" fmla="*/ 571816 w 609916"/>
              <a:gd name="connsiteY153" fmla="*/ 19050 h 609916"/>
              <a:gd name="connsiteX154" fmla="*/ 552766 w 609916"/>
              <a:gd name="connsiteY154" fmla="*/ 38100 h 609916"/>
              <a:gd name="connsiteX155" fmla="*/ 571816 w 609916"/>
              <a:gd name="connsiteY155" fmla="*/ 57150 h 609916"/>
              <a:gd name="connsiteX156" fmla="*/ 590866 w 609916"/>
              <a:gd name="connsiteY156" fmla="*/ 38100 h 609916"/>
              <a:gd name="connsiteX157" fmla="*/ 571816 w 609916"/>
              <a:gd name="connsiteY157" fmla="*/ 19050 h 609916"/>
              <a:gd name="connsiteX158" fmla="*/ 38100 w 609916"/>
              <a:gd name="connsiteY158" fmla="*/ 19050 h 609916"/>
              <a:gd name="connsiteX159" fmla="*/ 19050 w 609916"/>
              <a:gd name="connsiteY159" fmla="*/ 38100 h 609916"/>
              <a:gd name="connsiteX160" fmla="*/ 38100 w 609916"/>
              <a:gd name="connsiteY160" fmla="*/ 57150 h 609916"/>
              <a:gd name="connsiteX161" fmla="*/ 57150 w 609916"/>
              <a:gd name="connsiteY161" fmla="*/ 38100 h 609916"/>
              <a:gd name="connsiteX162" fmla="*/ 38100 w 609916"/>
              <a:gd name="connsiteY162" fmla="*/ 19050 h 609916"/>
              <a:gd name="connsiteX163" fmla="*/ 571816 w 609916"/>
              <a:gd name="connsiteY163" fmla="*/ 0 h 609916"/>
              <a:gd name="connsiteX164" fmla="*/ 609916 w 609916"/>
              <a:gd name="connsiteY164" fmla="*/ 38100 h 609916"/>
              <a:gd name="connsiteX165" fmla="*/ 571816 w 609916"/>
              <a:gd name="connsiteY165" fmla="*/ 76200 h 609916"/>
              <a:gd name="connsiteX166" fmla="*/ 552505 w 609916"/>
              <a:gd name="connsiteY166" fmla="*/ 70761 h 609916"/>
              <a:gd name="connsiteX167" fmla="*/ 499532 w 609916"/>
              <a:gd name="connsiteY167" fmla="*/ 122262 h 609916"/>
              <a:gd name="connsiteX168" fmla="*/ 571798 w 609916"/>
              <a:gd name="connsiteY168" fmla="*/ 304818 h 609916"/>
              <a:gd name="connsiteX169" fmla="*/ 571798 w 609916"/>
              <a:gd name="connsiteY169" fmla="*/ 314343 h 609916"/>
              <a:gd name="connsiteX170" fmla="*/ 552748 w 609916"/>
              <a:gd name="connsiteY170" fmla="*/ 314343 h 609916"/>
              <a:gd name="connsiteX171" fmla="*/ 552748 w 609916"/>
              <a:gd name="connsiteY171" fmla="*/ 304818 h 609916"/>
              <a:gd name="connsiteX172" fmla="*/ 479347 w 609916"/>
              <a:gd name="connsiteY172" fmla="*/ 128848 h 609916"/>
              <a:gd name="connsiteX173" fmla="*/ 479231 w 609916"/>
              <a:gd name="connsiteY173" fmla="*/ 128731 h 609916"/>
              <a:gd name="connsiteX174" fmla="*/ 479413 w 609916"/>
              <a:gd name="connsiteY174" fmla="*/ 115249 h 609916"/>
              <a:gd name="connsiteX175" fmla="*/ 539069 w 609916"/>
              <a:gd name="connsiteY175" fmla="*/ 57252 h 609916"/>
              <a:gd name="connsiteX176" fmla="*/ 533716 w 609916"/>
              <a:gd name="connsiteY176" fmla="*/ 38100 h 609916"/>
              <a:gd name="connsiteX177" fmla="*/ 571816 w 609916"/>
              <a:gd name="connsiteY177" fmla="*/ 0 h 609916"/>
              <a:gd name="connsiteX178" fmla="*/ 38100 w 609916"/>
              <a:gd name="connsiteY178" fmla="*/ 0 h 609916"/>
              <a:gd name="connsiteX179" fmla="*/ 76200 w 609916"/>
              <a:gd name="connsiteY179" fmla="*/ 38100 h 609916"/>
              <a:gd name="connsiteX180" fmla="*/ 70754 w 609916"/>
              <a:gd name="connsiteY180" fmla="*/ 57422 h 609916"/>
              <a:gd name="connsiteX181" fmla="*/ 122551 w 609916"/>
              <a:gd name="connsiteY181" fmla="*/ 110644 h 609916"/>
              <a:gd name="connsiteX182" fmla="*/ 305098 w 609916"/>
              <a:gd name="connsiteY182" fmla="*/ 38397 h 609916"/>
              <a:gd name="connsiteX183" fmla="*/ 314623 w 609916"/>
              <a:gd name="connsiteY183" fmla="*/ 38397 h 609916"/>
              <a:gd name="connsiteX184" fmla="*/ 314623 w 609916"/>
              <a:gd name="connsiteY184" fmla="*/ 57447 h 609916"/>
              <a:gd name="connsiteX185" fmla="*/ 305098 w 609916"/>
              <a:gd name="connsiteY185" fmla="*/ 57447 h 609916"/>
              <a:gd name="connsiteX186" fmla="*/ 129137 w 609916"/>
              <a:gd name="connsiteY186" fmla="*/ 130819 h 609916"/>
              <a:gd name="connsiteX187" fmla="*/ 122374 w 609916"/>
              <a:gd name="connsiteY187" fmla="*/ 133638 h 609916"/>
              <a:gd name="connsiteX188" fmla="*/ 122327 w 609916"/>
              <a:gd name="connsiteY188" fmla="*/ 133638 h 609916"/>
              <a:gd name="connsiteX189" fmla="*/ 115546 w 609916"/>
              <a:gd name="connsiteY189" fmla="*/ 130755 h 609916"/>
              <a:gd name="connsiteX190" fmla="*/ 57243 w 609916"/>
              <a:gd name="connsiteY190" fmla="*/ 70852 h 609916"/>
              <a:gd name="connsiteX191" fmla="*/ 38100 w 609916"/>
              <a:gd name="connsiteY191" fmla="*/ 76200 h 609916"/>
              <a:gd name="connsiteX192" fmla="*/ 0 w 609916"/>
              <a:gd name="connsiteY192" fmla="*/ 38100 h 609916"/>
              <a:gd name="connsiteX193" fmla="*/ 38100 w 609916"/>
              <a:gd name="connsiteY193" fmla="*/ 0 h 60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09916" h="609916">
                <a:moveTo>
                  <a:pt x="260281" y="555556"/>
                </a:moveTo>
                <a:cubicBezTo>
                  <a:pt x="264065" y="552031"/>
                  <a:pt x="269930" y="552031"/>
                  <a:pt x="273714" y="555556"/>
                </a:cubicBezTo>
                <a:cubicBezTo>
                  <a:pt x="275503" y="557311"/>
                  <a:pt x="276501" y="559719"/>
                  <a:pt x="276476" y="562226"/>
                </a:cubicBezTo>
                <a:cubicBezTo>
                  <a:pt x="276505" y="564760"/>
                  <a:pt x="275509" y="567199"/>
                  <a:pt x="273714" y="568988"/>
                </a:cubicBezTo>
                <a:cubicBezTo>
                  <a:pt x="271897" y="570845"/>
                  <a:pt x="269399" y="571878"/>
                  <a:pt x="266802" y="571844"/>
                </a:cubicBezTo>
                <a:cubicBezTo>
                  <a:pt x="261557" y="571777"/>
                  <a:pt x="257359" y="567471"/>
                  <a:pt x="257426" y="562226"/>
                </a:cubicBezTo>
                <a:cubicBezTo>
                  <a:pt x="257440" y="559709"/>
                  <a:pt x="258470" y="557304"/>
                  <a:pt x="260281" y="555556"/>
                </a:cubicBezTo>
                <a:close/>
                <a:moveTo>
                  <a:pt x="571817" y="552766"/>
                </a:moveTo>
                <a:cubicBezTo>
                  <a:pt x="561296" y="552766"/>
                  <a:pt x="552767" y="561295"/>
                  <a:pt x="552767" y="571816"/>
                </a:cubicBezTo>
                <a:cubicBezTo>
                  <a:pt x="552767" y="582337"/>
                  <a:pt x="561296" y="590866"/>
                  <a:pt x="571817" y="590866"/>
                </a:cubicBezTo>
                <a:cubicBezTo>
                  <a:pt x="582332" y="590853"/>
                  <a:pt x="590853" y="582332"/>
                  <a:pt x="590867" y="571816"/>
                </a:cubicBezTo>
                <a:cubicBezTo>
                  <a:pt x="590867" y="561295"/>
                  <a:pt x="582338" y="552766"/>
                  <a:pt x="571817" y="552766"/>
                </a:cubicBezTo>
                <a:close/>
                <a:moveTo>
                  <a:pt x="38100" y="552766"/>
                </a:moveTo>
                <a:cubicBezTo>
                  <a:pt x="27584" y="552779"/>
                  <a:pt x="19063" y="561300"/>
                  <a:pt x="19050" y="571816"/>
                </a:cubicBezTo>
                <a:cubicBezTo>
                  <a:pt x="19050" y="582337"/>
                  <a:pt x="27578" y="590866"/>
                  <a:pt x="38100" y="590866"/>
                </a:cubicBezTo>
                <a:cubicBezTo>
                  <a:pt x="48621" y="590866"/>
                  <a:pt x="57150" y="582337"/>
                  <a:pt x="57150" y="571816"/>
                </a:cubicBezTo>
                <a:cubicBezTo>
                  <a:pt x="57150" y="561295"/>
                  <a:pt x="48621" y="552766"/>
                  <a:pt x="38100" y="552766"/>
                </a:cubicBezTo>
                <a:close/>
                <a:moveTo>
                  <a:pt x="571816" y="533716"/>
                </a:moveTo>
                <a:lnTo>
                  <a:pt x="571817" y="533716"/>
                </a:lnTo>
                <a:lnTo>
                  <a:pt x="571816" y="533716"/>
                </a:lnTo>
                <a:close/>
                <a:moveTo>
                  <a:pt x="487840" y="476529"/>
                </a:moveTo>
                <a:cubicBezTo>
                  <a:pt x="490388" y="476640"/>
                  <a:pt x="492812" y="477663"/>
                  <a:pt x="494668" y="479412"/>
                </a:cubicBezTo>
                <a:lnTo>
                  <a:pt x="552665" y="539069"/>
                </a:lnTo>
                <a:lnTo>
                  <a:pt x="571816" y="533716"/>
                </a:lnTo>
                <a:lnTo>
                  <a:pt x="598757" y="544875"/>
                </a:lnTo>
                <a:cubicBezTo>
                  <a:pt x="605652" y="551770"/>
                  <a:pt x="609916" y="561295"/>
                  <a:pt x="609916" y="571816"/>
                </a:cubicBezTo>
                <a:cubicBezTo>
                  <a:pt x="609916" y="592858"/>
                  <a:pt x="592858" y="609916"/>
                  <a:pt x="571816" y="609916"/>
                </a:cubicBezTo>
                <a:cubicBezTo>
                  <a:pt x="550774" y="609916"/>
                  <a:pt x="533716" y="592858"/>
                  <a:pt x="533716" y="571816"/>
                </a:cubicBezTo>
                <a:cubicBezTo>
                  <a:pt x="533751" y="565006"/>
                  <a:pt x="535631" y="558332"/>
                  <a:pt x="539156" y="552505"/>
                </a:cubicBezTo>
                <a:lnTo>
                  <a:pt x="487654" y="499532"/>
                </a:lnTo>
                <a:cubicBezTo>
                  <a:pt x="438316" y="546133"/>
                  <a:pt x="372964" y="572003"/>
                  <a:pt x="305098" y="571798"/>
                </a:cubicBezTo>
                <a:lnTo>
                  <a:pt x="295573" y="571798"/>
                </a:lnTo>
                <a:lnTo>
                  <a:pt x="295573" y="552748"/>
                </a:lnTo>
                <a:lnTo>
                  <a:pt x="305098" y="552748"/>
                </a:lnTo>
                <a:cubicBezTo>
                  <a:pt x="371239" y="552940"/>
                  <a:pt x="434669" y="526482"/>
                  <a:pt x="481069" y="479347"/>
                </a:cubicBezTo>
                <a:cubicBezTo>
                  <a:pt x="482861" y="477544"/>
                  <a:pt x="485298" y="476530"/>
                  <a:pt x="487840" y="476529"/>
                </a:cubicBezTo>
                <a:close/>
                <a:moveTo>
                  <a:pt x="206825" y="419397"/>
                </a:moveTo>
                <a:cubicBezTo>
                  <a:pt x="226153" y="472212"/>
                  <a:pt x="258442" y="508540"/>
                  <a:pt x="295573" y="513898"/>
                </a:cubicBezTo>
                <a:lnTo>
                  <a:pt x="295573" y="419398"/>
                </a:lnTo>
                <a:close/>
                <a:moveTo>
                  <a:pt x="564133" y="333821"/>
                </a:moveTo>
                <a:cubicBezTo>
                  <a:pt x="564748" y="333963"/>
                  <a:pt x="565352" y="334153"/>
                  <a:pt x="565938" y="334389"/>
                </a:cubicBezTo>
                <a:cubicBezTo>
                  <a:pt x="566514" y="334677"/>
                  <a:pt x="567082" y="334956"/>
                  <a:pt x="567556" y="335244"/>
                </a:cubicBezTo>
                <a:cubicBezTo>
                  <a:pt x="568077" y="335603"/>
                  <a:pt x="568557" y="336018"/>
                  <a:pt x="568988" y="336481"/>
                </a:cubicBezTo>
                <a:cubicBezTo>
                  <a:pt x="569876" y="337353"/>
                  <a:pt x="570587" y="338390"/>
                  <a:pt x="571081" y="339532"/>
                </a:cubicBezTo>
                <a:cubicBezTo>
                  <a:pt x="571544" y="340681"/>
                  <a:pt x="571772" y="341912"/>
                  <a:pt x="571751" y="343150"/>
                </a:cubicBezTo>
                <a:cubicBezTo>
                  <a:pt x="571780" y="345685"/>
                  <a:pt x="570784" y="348124"/>
                  <a:pt x="568989" y="349913"/>
                </a:cubicBezTo>
                <a:cubicBezTo>
                  <a:pt x="565269" y="353597"/>
                  <a:pt x="559277" y="353597"/>
                  <a:pt x="555557" y="349913"/>
                </a:cubicBezTo>
                <a:cubicBezTo>
                  <a:pt x="552889" y="347160"/>
                  <a:pt x="552071" y="343104"/>
                  <a:pt x="553464" y="339532"/>
                </a:cubicBezTo>
                <a:cubicBezTo>
                  <a:pt x="553924" y="338372"/>
                  <a:pt x="554640" y="337329"/>
                  <a:pt x="555557" y="336481"/>
                </a:cubicBezTo>
                <a:cubicBezTo>
                  <a:pt x="557763" y="334171"/>
                  <a:pt x="561007" y="333165"/>
                  <a:pt x="564133" y="333821"/>
                </a:cubicBezTo>
                <a:close/>
                <a:moveTo>
                  <a:pt x="38397" y="295293"/>
                </a:moveTo>
                <a:lnTo>
                  <a:pt x="57447" y="295293"/>
                </a:lnTo>
                <a:lnTo>
                  <a:pt x="57447" y="304818"/>
                </a:lnTo>
                <a:cubicBezTo>
                  <a:pt x="57255" y="370950"/>
                  <a:pt x="83701" y="434374"/>
                  <a:pt x="130819" y="480779"/>
                </a:cubicBezTo>
                <a:cubicBezTo>
                  <a:pt x="130861" y="480820"/>
                  <a:pt x="130902" y="480861"/>
                  <a:pt x="130942" y="480903"/>
                </a:cubicBezTo>
                <a:cubicBezTo>
                  <a:pt x="134609" y="484673"/>
                  <a:pt x="134525" y="490702"/>
                  <a:pt x="130754" y="494369"/>
                </a:cubicBezTo>
                <a:lnTo>
                  <a:pt x="70851" y="552673"/>
                </a:lnTo>
                <a:cubicBezTo>
                  <a:pt x="74316" y="558460"/>
                  <a:pt x="76163" y="565071"/>
                  <a:pt x="76200" y="571816"/>
                </a:cubicBezTo>
                <a:cubicBezTo>
                  <a:pt x="76179" y="592849"/>
                  <a:pt x="59133" y="609895"/>
                  <a:pt x="38100" y="609916"/>
                </a:cubicBezTo>
                <a:lnTo>
                  <a:pt x="38100" y="609915"/>
                </a:lnTo>
                <a:cubicBezTo>
                  <a:pt x="17058" y="609915"/>
                  <a:pt x="0" y="592857"/>
                  <a:pt x="0" y="571815"/>
                </a:cubicBezTo>
                <a:cubicBezTo>
                  <a:pt x="0" y="550773"/>
                  <a:pt x="17058" y="533715"/>
                  <a:pt x="38100" y="533715"/>
                </a:cubicBezTo>
                <a:cubicBezTo>
                  <a:pt x="44915" y="533750"/>
                  <a:pt x="51593" y="535632"/>
                  <a:pt x="57422" y="539162"/>
                </a:cubicBezTo>
                <a:lnTo>
                  <a:pt x="110644" y="487365"/>
                </a:lnTo>
                <a:cubicBezTo>
                  <a:pt x="64053" y="438026"/>
                  <a:pt x="38190" y="372678"/>
                  <a:pt x="38397" y="304818"/>
                </a:cubicBezTo>
                <a:close/>
                <a:moveTo>
                  <a:pt x="46062" y="257621"/>
                </a:moveTo>
                <a:cubicBezTo>
                  <a:pt x="49183" y="257073"/>
                  <a:pt x="52376" y="258064"/>
                  <a:pt x="54638" y="260281"/>
                </a:cubicBezTo>
                <a:cubicBezTo>
                  <a:pt x="57307" y="263034"/>
                  <a:pt x="58125" y="267090"/>
                  <a:pt x="56731" y="270662"/>
                </a:cubicBezTo>
                <a:cubicBezTo>
                  <a:pt x="56237" y="271805"/>
                  <a:pt x="55526" y="272841"/>
                  <a:pt x="54638" y="273713"/>
                </a:cubicBezTo>
                <a:cubicBezTo>
                  <a:pt x="54558" y="273797"/>
                  <a:pt x="54476" y="273879"/>
                  <a:pt x="54392" y="273960"/>
                </a:cubicBezTo>
                <a:cubicBezTo>
                  <a:pt x="50683" y="277532"/>
                  <a:pt x="44780" y="277422"/>
                  <a:pt x="41207" y="273713"/>
                </a:cubicBezTo>
                <a:cubicBezTo>
                  <a:pt x="40289" y="272866"/>
                  <a:pt x="39574" y="271823"/>
                  <a:pt x="39114" y="270662"/>
                </a:cubicBezTo>
                <a:cubicBezTo>
                  <a:pt x="38625" y="269518"/>
                  <a:pt x="38365" y="268288"/>
                  <a:pt x="38351" y="267044"/>
                </a:cubicBezTo>
                <a:cubicBezTo>
                  <a:pt x="38357" y="265768"/>
                  <a:pt x="38616" y="264507"/>
                  <a:pt x="39114" y="263332"/>
                </a:cubicBezTo>
                <a:cubicBezTo>
                  <a:pt x="39574" y="262171"/>
                  <a:pt x="40289" y="261129"/>
                  <a:pt x="41207" y="260281"/>
                </a:cubicBezTo>
                <a:cubicBezTo>
                  <a:pt x="41616" y="259796"/>
                  <a:pt x="42100" y="259379"/>
                  <a:pt x="42639" y="259044"/>
                </a:cubicBezTo>
                <a:cubicBezTo>
                  <a:pt x="43114" y="258756"/>
                  <a:pt x="43681" y="258477"/>
                  <a:pt x="44258" y="258188"/>
                </a:cubicBezTo>
                <a:cubicBezTo>
                  <a:pt x="44825" y="257993"/>
                  <a:pt x="45495" y="257807"/>
                  <a:pt x="46062" y="257621"/>
                </a:cubicBezTo>
                <a:close/>
                <a:moveTo>
                  <a:pt x="314623" y="209717"/>
                </a:moveTo>
                <a:lnTo>
                  <a:pt x="314623" y="400347"/>
                </a:lnTo>
                <a:lnTo>
                  <a:pt x="343198" y="400347"/>
                </a:lnTo>
                <a:lnTo>
                  <a:pt x="343198" y="419397"/>
                </a:lnTo>
                <a:lnTo>
                  <a:pt x="314623" y="419397"/>
                </a:lnTo>
                <a:lnTo>
                  <a:pt x="314623" y="513899"/>
                </a:lnTo>
                <a:cubicBezTo>
                  <a:pt x="374884" y="505204"/>
                  <a:pt x="422440" y="414912"/>
                  <a:pt x="422440" y="305097"/>
                </a:cubicBezTo>
                <a:cubicBezTo>
                  <a:pt x="422584" y="272859"/>
                  <a:pt x="418238" y="240757"/>
                  <a:pt x="409526" y="209717"/>
                </a:cubicBezTo>
                <a:close/>
                <a:moveTo>
                  <a:pt x="372892" y="106865"/>
                </a:moveTo>
                <a:cubicBezTo>
                  <a:pt x="395887" y="130537"/>
                  <a:pt x="413073" y="159224"/>
                  <a:pt x="423095" y="190667"/>
                </a:cubicBezTo>
                <a:lnTo>
                  <a:pt x="476521" y="190667"/>
                </a:lnTo>
                <a:lnTo>
                  <a:pt x="476521" y="209717"/>
                </a:lnTo>
                <a:lnTo>
                  <a:pt x="429003" y="209717"/>
                </a:lnTo>
                <a:cubicBezTo>
                  <a:pt x="437400" y="240811"/>
                  <a:pt x="441600" y="272889"/>
                  <a:pt x="441490" y="305097"/>
                </a:cubicBezTo>
                <a:cubicBezTo>
                  <a:pt x="441490" y="389799"/>
                  <a:pt x="413839" y="463835"/>
                  <a:pt x="372892" y="503330"/>
                </a:cubicBezTo>
                <a:cubicBezTo>
                  <a:pt x="417121" y="488096"/>
                  <a:pt x="455017" y="458564"/>
                  <a:pt x="480596" y="419398"/>
                </a:cubicBezTo>
                <a:lnTo>
                  <a:pt x="438448" y="419398"/>
                </a:lnTo>
                <a:lnTo>
                  <a:pt x="438448" y="400348"/>
                </a:lnTo>
                <a:lnTo>
                  <a:pt x="491654" y="400348"/>
                </a:lnTo>
                <a:cubicBezTo>
                  <a:pt x="506788" y="370879"/>
                  <a:pt x="514671" y="338225"/>
                  <a:pt x="514648" y="305098"/>
                </a:cubicBezTo>
                <a:lnTo>
                  <a:pt x="514648" y="305097"/>
                </a:lnTo>
                <a:cubicBezTo>
                  <a:pt x="514529" y="215544"/>
                  <a:pt x="457598" y="135931"/>
                  <a:pt x="372892" y="106865"/>
                </a:cubicBezTo>
                <a:close/>
                <a:moveTo>
                  <a:pt x="237304" y="106865"/>
                </a:moveTo>
                <a:cubicBezTo>
                  <a:pt x="193125" y="122082"/>
                  <a:pt x="155263" y="151564"/>
                  <a:pt x="129684" y="190667"/>
                </a:cubicBezTo>
                <a:lnTo>
                  <a:pt x="171720" y="190667"/>
                </a:lnTo>
                <a:lnTo>
                  <a:pt x="171720" y="209717"/>
                </a:lnTo>
                <a:lnTo>
                  <a:pt x="118609" y="209717"/>
                </a:lnTo>
                <a:cubicBezTo>
                  <a:pt x="111021" y="224468"/>
                  <a:pt x="105250" y="240019"/>
                  <a:pt x="101379" y="256030"/>
                </a:cubicBezTo>
                <a:lnTo>
                  <a:pt x="95548" y="305098"/>
                </a:lnTo>
                <a:lnTo>
                  <a:pt x="105836" y="369764"/>
                </a:lnTo>
                <a:cubicBezTo>
                  <a:pt x="125868" y="431298"/>
                  <a:pt x="173775" y="481531"/>
                  <a:pt x="237304" y="503330"/>
                </a:cubicBezTo>
                <a:cubicBezTo>
                  <a:pt x="214279" y="479623"/>
                  <a:pt x="197077" y="450890"/>
                  <a:pt x="187057" y="419398"/>
                </a:cubicBezTo>
                <a:lnTo>
                  <a:pt x="133648" y="419398"/>
                </a:lnTo>
                <a:lnTo>
                  <a:pt x="133648" y="400348"/>
                </a:lnTo>
                <a:lnTo>
                  <a:pt x="181159" y="400348"/>
                </a:lnTo>
                <a:cubicBezTo>
                  <a:pt x="172785" y="369294"/>
                  <a:pt x="168597" y="337260"/>
                  <a:pt x="168706" y="305098"/>
                </a:cubicBezTo>
                <a:cubicBezTo>
                  <a:pt x="168706" y="220396"/>
                  <a:pt x="196358" y="146360"/>
                  <a:pt x="237304" y="106865"/>
                </a:cubicBezTo>
                <a:close/>
                <a:moveTo>
                  <a:pt x="314623" y="96296"/>
                </a:moveTo>
                <a:lnTo>
                  <a:pt x="314623" y="190667"/>
                </a:lnTo>
                <a:lnTo>
                  <a:pt x="403325" y="190667"/>
                </a:lnTo>
                <a:cubicBezTo>
                  <a:pt x="383992" y="137922"/>
                  <a:pt x="351724" y="101649"/>
                  <a:pt x="314623" y="96296"/>
                </a:cubicBezTo>
                <a:close/>
                <a:moveTo>
                  <a:pt x="295573" y="96296"/>
                </a:moveTo>
                <a:cubicBezTo>
                  <a:pt x="235312" y="104991"/>
                  <a:pt x="187756" y="195283"/>
                  <a:pt x="187756" y="305097"/>
                </a:cubicBezTo>
                <a:cubicBezTo>
                  <a:pt x="187613" y="337291"/>
                  <a:pt x="191946" y="369348"/>
                  <a:pt x="200632" y="400347"/>
                </a:cubicBezTo>
                <a:lnTo>
                  <a:pt x="295573" y="400347"/>
                </a:lnTo>
                <a:lnTo>
                  <a:pt x="295573" y="209717"/>
                </a:lnTo>
                <a:lnTo>
                  <a:pt x="266970" y="209717"/>
                </a:lnTo>
                <a:lnTo>
                  <a:pt x="266970" y="190667"/>
                </a:lnTo>
                <a:lnTo>
                  <a:pt x="295573" y="190667"/>
                </a:lnTo>
                <a:close/>
                <a:moveTo>
                  <a:pt x="295573" y="76497"/>
                </a:moveTo>
                <a:lnTo>
                  <a:pt x="314623" y="76497"/>
                </a:lnTo>
                <a:lnTo>
                  <a:pt x="314623" y="76739"/>
                </a:lnTo>
                <a:cubicBezTo>
                  <a:pt x="350134" y="78195"/>
                  <a:pt x="384816" y="87917"/>
                  <a:pt x="415910" y="105132"/>
                </a:cubicBezTo>
                <a:cubicBezTo>
                  <a:pt x="526283" y="166239"/>
                  <a:pt x="566221" y="305252"/>
                  <a:pt x="505114" y="415626"/>
                </a:cubicBezTo>
                <a:lnTo>
                  <a:pt x="505114" y="419397"/>
                </a:lnTo>
                <a:lnTo>
                  <a:pt x="502942" y="419397"/>
                </a:lnTo>
                <a:cubicBezTo>
                  <a:pt x="463799" y="487113"/>
                  <a:pt x="392768" y="530134"/>
                  <a:pt x="314623" y="533456"/>
                </a:cubicBezTo>
                <a:lnTo>
                  <a:pt x="314623" y="533697"/>
                </a:lnTo>
                <a:lnTo>
                  <a:pt x="295574" y="533698"/>
                </a:lnTo>
                <a:lnTo>
                  <a:pt x="295574" y="533456"/>
                </a:lnTo>
                <a:cubicBezTo>
                  <a:pt x="260082" y="532000"/>
                  <a:pt x="225419" y="522288"/>
                  <a:pt x="194339" y="505091"/>
                </a:cubicBezTo>
                <a:cubicBezTo>
                  <a:pt x="83949" y="444012"/>
                  <a:pt x="43975" y="305008"/>
                  <a:pt x="105054" y="194618"/>
                </a:cubicBezTo>
                <a:lnTo>
                  <a:pt x="105054" y="190667"/>
                </a:lnTo>
                <a:lnTo>
                  <a:pt x="107329" y="190667"/>
                </a:lnTo>
                <a:cubicBezTo>
                  <a:pt x="146490" y="123023"/>
                  <a:pt x="217481" y="80058"/>
                  <a:pt x="295573" y="76739"/>
                </a:cubicBezTo>
                <a:close/>
                <a:moveTo>
                  <a:pt x="339398" y="39248"/>
                </a:moveTo>
                <a:cubicBezTo>
                  <a:pt x="344263" y="37150"/>
                  <a:pt x="349908" y="39392"/>
                  <a:pt x="352006" y="44257"/>
                </a:cubicBezTo>
                <a:cubicBezTo>
                  <a:pt x="353401" y="47829"/>
                  <a:pt x="352583" y="51886"/>
                  <a:pt x="349913" y="54638"/>
                </a:cubicBezTo>
                <a:cubicBezTo>
                  <a:pt x="348134" y="56459"/>
                  <a:pt x="345697" y="57488"/>
                  <a:pt x="343150" y="57494"/>
                </a:cubicBezTo>
                <a:cubicBezTo>
                  <a:pt x="341906" y="57483"/>
                  <a:pt x="340675" y="57223"/>
                  <a:pt x="339532" y="56731"/>
                </a:cubicBezTo>
                <a:cubicBezTo>
                  <a:pt x="338371" y="56271"/>
                  <a:pt x="337328" y="55555"/>
                  <a:pt x="336481" y="54638"/>
                </a:cubicBezTo>
                <a:cubicBezTo>
                  <a:pt x="334707" y="52873"/>
                  <a:pt x="333712" y="50471"/>
                  <a:pt x="333719" y="47969"/>
                </a:cubicBezTo>
                <a:cubicBezTo>
                  <a:pt x="333694" y="46699"/>
                  <a:pt x="333921" y="45438"/>
                  <a:pt x="334389" y="44257"/>
                </a:cubicBezTo>
                <a:cubicBezTo>
                  <a:pt x="334849" y="43096"/>
                  <a:pt x="335564" y="42053"/>
                  <a:pt x="336481" y="41206"/>
                </a:cubicBezTo>
                <a:cubicBezTo>
                  <a:pt x="337325" y="40380"/>
                  <a:pt x="338314" y="39716"/>
                  <a:pt x="339398" y="39248"/>
                </a:cubicBezTo>
                <a:close/>
                <a:moveTo>
                  <a:pt x="571816" y="19050"/>
                </a:moveTo>
                <a:cubicBezTo>
                  <a:pt x="561301" y="19064"/>
                  <a:pt x="552780" y="27585"/>
                  <a:pt x="552766" y="38100"/>
                </a:cubicBezTo>
                <a:cubicBezTo>
                  <a:pt x="552766" y="48621"/>
                  <a:pt x="561295" y="57150"/>
                  <a:pt x="571816" y="57150"/>
                </a:cubicBezTo>
                <a:cubicBezTo>
                  <a:pt x="582337" y="57150"/>
                  <a:pt x="590866" y="48621"/>
                  <a:pt x="590866" y="38100"/>
                </a:cubicBezTo>
                <a:cubicBezTo>
                  <a:pt x="590866" y="27579"/>
                  <a:pt x="582337" y="19050"/>
                  <a:pt x="571816" y="19050"/>
                </a:cubicBezTo>
                <a:close/>
                <a:moveTo>
                  <a:pt x="38100" y="19050"/>
                </a:moveTo>
                <a:cubicBezTo>
                  <a:pt x="27579" y="19050"/>
                  <a:pt x="19050" y="27579"/>
                  <a:pt x="19050" y="38100"/>
                </a:cubicBezTo>
                <a:cubicBezTo>
                  <a:pt x="19064" y="48615"/>
                  <a:pt x="27585" y="57136"/>
                  <a:pt x="38100" y="57150"/>
                </a:cubicBezTo>
                <a:cubicBezTo>
                  <a:pt x="48621" y="57150"/>
                  <a:pt x="57150" y="48621"/>
                  <a:pt x="57150" y="38100"/>
                </a:cubicBezTo>
                <a:cubicBezTo>
                  <a:pt x="57150" y="27579"/>
                  <a:pt x="48621" y="19050"/>
                  <a:pt x="38100" y="19050"/>
                </a:cubicBezTo>
                <a:close/>
                <a:moveTo>
                  <a:pt x="571816" y="0"/>
                </a:moveTo>
                <a:cubicBezTo>
                  <a:pt x="592858" y="0"/>
                  <a:pt x="609916" y="17058"/>
                  <a:pt x="609916" y="38100"/>
                </a:cubicBezTo>
                <a:cubicBezTo>
                  <a:pt x="609916" y="59142"/>
                  <a:pt x="592858" y="76200"/>
                  <a:pt x="571816" y="76200"/>
                </a:cubicBezTo>
                <a:cubicBezTo>
                  <a:pt x="565006" y="76165"/>
                  <a:pt x="558332" y="74285"/>
                  <a:pt x="552505" y="70761"/>
                </a:cubicBezTo>
                <a:lnTo>
                  <a:pt x="499532" y="122262"/>
                </a:lnTo>
                <a:cubicBezTo>
                  <a:pt x="546133" y="171600"/>
                  <a:pt x="572003" y="236952"/>
                  <a:pt x="571798" y="304818"/>
                </a:cubicBezTo>
                <a:lnTo>
                  <a:pt x="571798" y="314343"/>
                </a:lnTo>
                <a:lnTo>
                  <a:pt x="552748" y="314343"/>
                </a:lnTo>
                <a:lnTo>
                  <a:pt x="552748" y="304818"/>
                </a:lnTo>
                <a:cubicBezTo>
                  <a:pt x="552940" y="238678"/>
                  <a:pt x="526482" y="175248"/>
                  <a:pt x="479347" y="128848"/>
                </a:cubicBezTo>
                <a:cubicBezTo>
                  <a:pt x="479308" y="128809"/>
                  <a:pt x="479270" y="128770"/>
                  <a:pt x="479231" y="128731"/>
                </a:cubicBezTo>
                <a:cubicBezTo>
                  <a:pt x="475559" y="124958"/>
                  <a:pt x="475640" y="118922"/>
                  <a:pt x="479413" y="115249"/>
                </a:cubicBezTo>
                <a:lnTo>
                  <a:pt x="539069" y="57252"/>
                </a:lnTo>
                <a:cubicBezTo>
                  <a:pt x="535602" y="51463"/>
                  <a:pt x="533753" y="44848"/>
                  <a:pt x="533716" y="38100"/>
                </a:cubicBezTo>
                <a:cubicBezTo>
                  <a:pt x="533716" y="17058"/>
                  <a:pt x="550774" y="0"/>
                  <a:pt x="571816" y="0"/>
                </a:cubicBezTo>
                <a:close/>
                <a:moveTo>
                  <a:pt x="38100" y="0"/>
                </a:moveTo>
                <a:cubicBezTo>
                  <a:pt x="59142" y="0"/>
                  <a:pt x="76200" y="17058"/>
                  <a:pt x="76200" y="38100"/>
                </a:cubicBezTo>
                <a:cubicBezTo>
                  <a:pt x="76165" y="44915"/>
                  <a:pt x="74283" y="51592"/>
                  <a:pt x="70754" y="57422"/>
                </a:cubicBezTo>
                <a:lnTo>
                  <a:pt x="122551" y="110644"/>
                </a:lnTo>
                <a:cubicBezTo>
                  <a:pt x="171890" y="64053"/>
                  <a:pt x="237238" y="38190"/>
                  <a:pt x="305098" y="38397"/>
                </a:cubicBezTo>
                <a:lnTo>
                  <a:pt x="314623" y="38397"/>
                </a:lnTo>
                <a:lnTo>
                  <a:pt x="314623" y="57447"/>
                </a:lnTo>
                <a:lnTo>
                  <a:pt x="305098" y="57447"/>
                </a:lnTo>
                <a:cubicBezTo>
                  <a:pt x="238965" y="57255"/>
                  <a:pt x="175541" y="83701"/>
                  <a:pt x="129137" y="130819"/>
                </a:cubicBezTo>
                <a:cubicBezTo>
                  <a:pt x="127349" y="132624"/>
                  <a:pt x="124914" y="133639"/>
                  <a:pt x="122374" y="133638"/>
                </a:cubicBezTo>
                <a:lnTo>
                  <a:pt x="122327" y="133638"/>
                </a:lnTo>
                <a:cubicBezTo>
                  <a:pt x="119772" y="133625"/>
                  <a:pt x="117329" y="132586"/>
                  <a:pt x="115546" y="130755"/>
                </a:cubicBezTo>
                <a:lnTo>
                  <a:pt x="57243" y="70852"/>
                </a:lnTo>
                <a:cubicBezTo>
                  <a:pt x="51456" y="74316"/>
                  <a:pt x="44845" y="76163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lose/>
              </a:path>
            </a:pathLst>
          </a:custGeom>
          <a:solidFill>
            <a:sysClr val="window" lastClr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TextBox 5"/>
          <p:cNvSpPr txBox="1"/>
          <p:nvPr>
            <p:custDataLst>
              <p:tags r:id="rId13"/>
            </p:custDataLst>
          </p:nvPr>
        </p:nvSpPr>
        <p:spPr>
          <a:xfrm>
            <a:off x="1295400" y="76200"/>
            <a:ext cx="6630035" cy="523240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400" b="1" spc="3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问题与解决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ttps://photo-static-api.fotomore.com/creative/vcg/400/version23/VCG41531242144.jpg" descr="&amp;pky52108733606_sjzg_&amp;2&amp;src_toppic_drop2&amp;"/>
          <p:cNvPicPr>
            <a:picLocks noChangeAspect="1"/>
          </p:cNvPicPr>
          <p:nvPr/>
        </p:nvPicPr>
        <p:blipFill>
          <a:blip r:embed="rId3"/>
          <a:srcRect r="-982" b="24406"/>
          <a:stretch>
            <a:fillRect/>
          </a:stretch>
        </p:blipFill>
        <p:spPr>
          <a:xfrm>
            <a:off x="0" y="609600"/>
            <a:ext cx="12315190" cy="6697980"/>
          </a:xfrm>
          <a:prstGeom prst="rect">
            <a:avLst/>
          </a:prstGeom>
        </p:spPr>
      </p:pic>
      <p:sp>
        <p:nvSpPr>
          <p:cNvPr id="4" name="文本框 3" descr="7b0a2020202022776f7264617274223a20227b5c2269645c223a32353030333132302c5c227469645c223a31333537367d220a7d0a"/>
          <p:cNvSpPr txBox="1"/>
          <p:nvPr/>
        </p:nvSpPr>
        <p:spPr>
          <a:xfrm>
            <a:off x="1143000" y="152400"/>
            <a:ext cx="597217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bliqueBottomRight"/>
              <a:lightRig rig="flat" dir="t">
                <a:rot lat="0" lon="0" rev="0"/>
              </a:lightRig>
            </a:scene3d>
          </a:bodyPr>
          <a:lstStyle/>
          <a:p>
            <a:r>
              <a:rPr lang="zh-CN" altLang="en-US" sz="2800">
                <a:ln w="12700" cmpd="sng"/>
                <a:gradFill>
                  <a:gsLst>
                    <a:gs pos="64000">
                      <a:srgbClr val="7DE8E6"/>
                    </a:gs>
                    <a:gs pos="29000">
                      <a:srgbClr val="B18BE5"/>
                    </a:gs>
                  </a:gsLst>
                  <a:lin ang="13500000" scaled="1"/>
                </a:gradFill>
                <a:effectLst/>
                <a:latin typeface="汉仪铸字黑魔法W" panose="00020600040101010101" charset="-122"/>
                <a:ea typeface="汉仪铸字黑魔法W" panose="00020600040101010101" charset="-122"/>
              </a:rPr>
              <a:t>反思与总结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057400" y="1676400"/>
            <a:ext cx="8039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1.</a:t>
            </a:r>
            <a:r>
              <a:rPr lang="zh-CN" altLang="en-US" sz="2400"/>
              <a:t>组内成员要及时沟通，避免出现进度难以达到预期情况的出现，同时加强沟通可以避免很多思路上的矛盾，更快地完成既定任务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057400" y="3581400"/>
            <a:ext cx="86937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2.</a:t>
            </a:r>
            <a:r>
              <a:rPr lang="zh-CN" altLang="en-US" sz="2400"/>
              <a:t>在充分搜索有关信息的基础上进行头脑风暴，能加快组会的效率和进度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288F44-705B-4AE0-AB6C-1DBA73F003CE}"/>
              </a:ext>
            </a:extLst>
          </p:cNvPr>
          <p:cNvGrpSpPr/>
          <p:nvPr/>
        </p:nvGrpSpPr>
        <p:grpSpPr>
          <a:xfrm>
            <a:off x="278891" y="2429255"/>
            <a:ext cx="4224528" cy="1540764"/>
            <a:chOff x="278891" y="2429255"/>
            <a:chExt cx="4224528" cy="1540764"/>
          </a:xfrm>
        </p:grpSpPr>
        <p:sp>
          <p:nvSpPr>
            <p:cNvPr id="2" name="object 2"/>
            <p:cNvSpPr/>
            <p:nvPr/>
          </p:nvSpPr>
          <p:spPr>
            <a:xfrm>
              <a:off x="278891" y="2429255"/>
              <a:ext cx="4224528" cy="1540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04800" y="2455164"/>
              <a:ext cx="4122420" cy="1373505"/>
            </a:xfrm>
            <a:custGeom>
              <a:avLst/>
              <a:gdLst/>
              <a:ahLst/>
              <a:cxnLst/>
              <a:rect l="l" t="t" r="r" b="b"/>
              <a:pathLst>
                <a:path w="4122420" h="1373504">
                  <a:moveTo>
                    <a:pt x="0" y="1373124"/>
                  </a:moveTo>
                  <a:lnTo>
                    <a:pt x="4122420" y="1373124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1373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567939"/>
              <a:ext cx="4122420" cy="132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800" y="2722879"/>
              <a:ext cx="412242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53210" algn="ctr">
                <a:lnSpc>
                  <a:spcPct val="100000"/>
                </a:lnSpc>
                <a:spcBef>
                  <a:spcPts val="100"/>
                </a:spcBef>
                <a:tabLst>
                  <a:tab pos="2620010" algn="l"/>
                </a:tabLst>
              </a:pPr>
              <a:r>
                <a:rPr sz="5400" b="1" dirty="0">
                  <a:solidFill>
                    <a:srgbClr val="C7161E"/>
                  </a:solidFill>
                  <a:latin typeface="微软雅黑"/>
                  <a:cs typeface="微软雅黑"/>
                </a:rPr>
                <a:t>目	录</a:t>
              </a:r>
              <a:endParaRPr sz="5400" dirty="0">
                <a:latin typeface="微软雅黑"/>
                <a:cs typeface="微软雅黑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828288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0" y="89916"/>
                  </a:moveTo>
                  <a:lnTo>
                    <a:pt x="4122420" y="89916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89916"/>
                  </a:lnTo>
                  <a:close/>
                </a:path>
              </a:pathLst>
            </a:custGeom>
            <a:solidFill>
              <a:srgbClr val="C7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340" y="2618232"/>
              <a:ext cx="1591056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72911" y="0"/>
            <a:ext cx="6419088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CCFE85-30E2-4C41-B6CF-1BD56F796B4E}"/>
              </a:ext>
            </a:extLst>
          </p:cNvPr>
          <p:cNvGrpSpPr/>
          <p:nvPr/>
        </p:nvGrpSpPr>
        <p:grpSpPr>
          <a:xfrm>
            <a:off x="4781469" y="3365194"/>
            <a:ext cx="6531078" cy="1119663"/>
            <a:chOff x="4757950" y="2725724"/>
            <a:chExt cx="6531078" cy="1119663"/>
          </a:xfrm>
        </p:grpSpPr>
        <p:sp>
          <p:nvSpPr>
            <p:cNvPr id="39" name="object 39"/>
            <p:cNvSpPr txBox="1"/>
            <p:nvPr/>
          </p:nvSpPr>
          <p:spPr>
            <a:xfrm>
              <a:off x="6119519" y="2999581"/>
              <a:ext cx="5169509" cy="571949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525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《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迭代评估报告</a:t>
              </a: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》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概要汇报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2ADDA0-0120-414B-8E9D-2ADAB753C758}"/>
                </a:ext>
              </a:extLst>
            </p:cNvPr>
            <p:cNvGrpSpPr/>
            <p:nvPr/>
          </p:nvGrpSpPr>
          <p:grpSpPr>
            <a:xfrm>
              <a:off x="4757950" y="2725724"/>
              <a:ext cx="913213" cy="1119663"/>
              <a:chOff x="4762007" y="2853588"/>
              <a:chExt cx="913213" cy="1119663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762007" y="2910925"/>
                <a:ext cx="906464" cy="10623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7AF1D6C-B5A5-4EC4-B407-D7EBC8E7B794}"/>
                  </a:ext>
                </a:extLst>
              </p:cNvPr>
              <p:cNvGrpSpPr/>
              <p:nvPr/>
            </p:nvGrpSpPr>
            <p:grpSpPr>
              <a:xfrm>
                <a:off x="4762007" y="2853588"/>
                <a:ext cx="913213" cy="914950"/>
                <a:chOff x="4792959" y="2980404"/>
                <a:chExt cx="913213" cy="91495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4792959" y="2980404"/>
                  <a:ext cx="913213" cy="91495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2959" y="3030553"/>
                  <a:ext cx="799851" cy="70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31189">
                      <a:moveTo>
                        <a:pt x="0" y="630936"/>
                      </a:moveTo>
                      <a:lnTo>
                        <a:pt x="719327" y="630936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30936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5" name="object 25"/>
                <p:cNvSpPr txBox="1"/>
                <p:nvPr/>
              </p:nvSpPr>
              <p:spPr>
                <a:xfrm>
                  <a:off x="4792959" y="3133341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3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4792959" y="3731992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9F2987-DE24-4216-B884-06F9D6624DF4}"/>
              </a:ext>
            </a:extLst>
          </p:cNvPr>
          <p:cNvGrpSpPr/>
          <p:nvPr/>
        </p:nvGrpSpPr>
        <p:grpSpPr>
          <a:xfrm>
            <a:off x="4773828" y="4756274"/>
            <a:ext cx="6538719" cy="915880"/>
            <a:chOff x="4750309" y="4132283"/>
            <a:chExt cx="6538719" cy="915880"/>
          </a:xfrm>
        </p:grpSpPr>
        <p:sp>
          <p:nvSpPr>
            <p:cNvPr id="42" name="object 42"/>
            <p:cNvSpPr txBox="1"/>
            <p:nvPr/>
          </p:nvSpPr>
          <p:spPr>
            <a:xfrm>
              <a:off x="6125817" y="4304250"/>
              <a:ext cx="5163211" cy="571947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462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提问环节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09A8F3-D989-48DC-8134-815958233FFA}"/>
                </a:ext>
              </a:extLst>
            </p:cNvPr>
            <p:cNvGrpSpPr/>
            <p:nvPr/>
          </p:nvGrpSpPr>
          <p:grpSpPr>
            <a:xfrm>
              <a:off x="4750309" y="4132283"/>
              <a:ext cx="920854" cy="915880"/>
              <a:chOff x="3693213" y="4246946"/>
              <a:chExt cx="920854" cy="915880"/>
            </a:xfrm>
          </p:grpSpPr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516D210-6DDE-4E45-998A-3EDAB38EA630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413C9C2-F9E4-4A27-B858-430A855030B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object 19">
                  <a:extLst>
                    <a:ext uri="{FF2B5EF4-FFF2-40B4-BE49-F238E27FC236}">
                      <a16:creationId xmlns:a16="http://schemas.microsoft.com/office/drawing/2014/main" id="{2B83918F-4FD8-4B2D-BC4A-C40773789B6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6" name="object 20">
                  <a:extLst>
                    <a:ext uri="{FF2B5EF4-FFF2-40B4-BE49-F238E27FC236}">
                      <a16:creationId xmlns:a16="http://schemas.microsoft.com/office/drawing/2014/main" id="{509C521A-A278-4F70-AAF2-2165EF515143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4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21">
                  <a:extLst>
                    <a:ext uri="{FF2B5EF4-FFF2-40B4-BE49-F238E27FC236}">
                      <a16:creationId xmlns:a16="http://schemas.microsoft.com/office/drawing/2014/main" id="{4EB4BD63-0895-4D93-A566-8250B42554AE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37795F-6EEC-4E10-AC70-0CA2125A5261}"/>
              </a:ext>
            </a:extLst>
          </p:cNvPr>
          <p:cNvGrpSpPr/>
          <p:nvPr/>
        </p:nvGrpSpPr>
        <p:grpSpPr>
          <a:xfrm>
            <a:off x="4750309" y="2177897"/>
            <a:ext cx="6562238" cy="915880"/>
            <a:chOff x="4750309" y="1608142"/>
            <a:chExt cx="6562238" cy="915880"/>
          </a:xfrm>
        </p:grpSpPr>
        <p:sp>
          <p:nvSpPr>
            <p:cNvPr id="16" name="object 16"/>
            <p:cNvSpPr txBox="1"/>
            <p:nvPr/>
          </p:nvSpPr>
          <p:spPr>
            <a:xfrm>
              <a:off x="6119519" y="1782992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软件价值及特性优点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35B709F-8127-4D7A-B1F8-B820BE59CB20}"/>
                </a:ext>
              </a:extLst>
            </p:cNvPr>
            <p:cNvGrpSpPr/>
            <p:nvPr/>
          </p:nvGrpSpPr>
          <p:grpSpPr>
            <a:xfrm>
              <a:off x="4750309" y="1608142"/>
              <a:ext cx="920854" cy="915880"/>
              <a:chOff x="3693213" y="4246946"/>
              <a:chExt cx="920854" cy="915880"/>
            </a:xfrm>
          </p:grpSpPr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6FFB1D56-681C-484D-BB88-E5BB7E9FB62E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D4FD5A-C7F6-4A06-AC67-04E568AACA0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bject 19">
                  <a:extLst>
                    <a:ext uri="{FF2B5EF4-FFF2-40B4-BE49-F238E27FC236}">
                      <a16:creationId xmlns:a16="http://schemas.microsoft.com/office/drawing/2014/main" id="{333F4699-3CE0-4A92-9FBF-E03817A1CCBB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3" name="object 20">
                  <a:extLst>
                    <a:ext uri="{FF2B5EF4-FFF2-40B4-BE49-F238E27FC236}">
                      <a16:creationId xmlns:a16="http://schemas.microsoft.com/office/drawing/2014/main" id="{C40DBB9B-B857-4339-9F9A-764FBBE42AF6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2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4" name="object 21">
                  <a:extLst>
                    <a:ext uri="{FF2B5EF4-FFF2-40B4-BE49-F238E27FC236}">
                      <a16:creationId xmlns:a16="http://schemas.microsoft.com/office/drawing/2014/main" id="{DCA7B8B1-3E8E-4E3F-92CE-51FAE25E53B5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0BC45-86B0-40D0-9A13-F3CBFD3D6D54}"/>
              </a:ext>
            </a:extLst>
          </p:cNvPr>
          <p:cNvGrpSpPr/>
          <p:nvPr/>
        </p:nvGrpSpPr>
        <p:grpSpPr>
          <a:xfrm>
            <a:off x="4750309" y="990600"/>
            <a:ext cx="6562238" cy="915880"/>
            <a:chOff x="4750309" y="433036"/>
            <a:chExt cx="6562238" cy="9158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C16AB9E-78DF-4406-AF62-0EF9590E6650}"/>
                </a:ext>
              </a:extLst>
            </p:cNvPr>
            <p:cNvGrpSpPr/>
            <p:nvPr/>
          </p:nvGrpSpPr>
          <p:grpSpPr>
            <a:xfrm>
              <a:off x="4750309" y="433036"/>
              <a:ext cx="920854" cy="915880"/>
              <a:chOff x="3693213" y="4246946"/>
              <a:chExt cx="920854" cy="915880"/>
            </a:xfrm>
          </p:grpSpPr>
          <p:sp>
            <p:nvSpPr>
              <p:cNvPr id="53" name="object 17">
                <a:extLst>
                  <a:ext uri="{FF2B5EF4-FFF2-40B4-BE49-F238E27FC236}">
                    <a16:creationId xmlns:a16="http://schemas.microsoft.com/office/drawing/2014/main" id="{69D09C3C-392B-455C-90DB-AE39CC953C16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4715BBE5-9581-47D4-8ECA-CE28506839D8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object 19">
                  <a:extLst>
                    <a:ext uri="{FF2B5EF4-FFF2-40B4-BE49-F238E27FC236}">
                      <a16:creationId xmlns:a16="http://schemas.microsoft.com/office/drawing/2014/main" id="{2607B5E1-8BB5-4E68-BF78-7719A73F30E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6" name="object 20">
                  <a:extLst>
                    <a:ext uri="{FF2B5EF4-FFF2-40B4-BE49-F238E27FC236}">
                      <a16:creationId xmlns:a16="http://schemas.microsoft.com/office/drawing/2014/main" id="{BB9A4A95-6C6C-4825-BA75-293D540B223B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1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object 21">
                  <a:extLst>
                    <a:ext uri="{FF2B5EF4-FFF2-40B4-BE49-F238E27FC236}">
                      <a16:creationId xmlns:a16="http://schemas.microsoft.com/office/drawing/2014/main" id="{E9B8D31B-825A-4190-B877-82337094D540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FE960A68-B1D4-47B3-8117-696BAF45A768}"/>
                </a:ext>
              </a:extLst>
            </p:cNvPr>
            <p:cNvSpPr txBox="1"/>
            <p:nvPr/>
          </p:nvSpPr>
          <p:spPr>
            <a:xfrm>
              <a:off x="6119519" y="607886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界面原型展示</a:t>
              </a:r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1505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288F44-705B-4AE0-AB6C-1DBA73F003CE}"/>
              </a:ext>
            </a:extLst>
          </p:cNvPr>
          <p:cNvGrpSpPr/>
          <p:nvPr/>
        </p:nvGrpSpPr>
        <p:grpSpPr>
          <a:xfrm>
            <a:off x="278891" y="2429255"/>
            <a:ext cx="4224528" cy="1540764"/>
            <a:chOff x="278891" y="2429255"/>
            <a:chExt cx="4224528" cy="1540764"/>
          </a:xfrm>
        </p:grpSpPr>
        <p:sp>
          <p:nvSpPr>
            <p:cNvPr id="2" name="object 2"/>
            <p:cNvSpPr/>
            <p:nvPr/>
          </p:nvSpPr>
          <p:spPr>
            <a:xfrm>
              <a:off x="278891" y="2429255"/>
              <a:ext cx="4224528" cy="1540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04800" y="2455164"/>
              <a:ext cx="4122420" cy="1373505"/>
            </a:xfrm>
            <a:custGeom>
              <a:avLst/>
              <a:gdLst/>
              <a:ahLst/>
              <a:cxnLst/>
              <a:rect l="l" t="t" r="r" b="b"/>
              <a:pathLst>
                <a:path w="4122420" h="1373504">
                  <a:moveTo>
                    <a:pt x="0" y="1373124"/>
                  </a:moveTo>
                  <a:lnTo>
                    <a:pt x="4122420" y="1373124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1373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567939"/>
              <a:ext cx="4122420" cy="132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800" y="2722879"/>
              <a:ext cx="412242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53210" algn="ctr">
                <a:lnSpc>
                  <a:spcPct val="100000"/>
                </a:lnSpc>
                <a:spcBef>
                  <a:spcPts val="100"/>
                </a:spcBef>
                <a:tabLst>
                  <a:tab pos="2620010" algn="l"/>
                </a:tabLst>
              </a:pPr>
              <a:r>
                <a:rPr sz="5400" b="1" dirty="0">
                  <a:solidFill>
                    <a:srgbClr val="C7161E"/>
                  </a:solidFill>
                  <a:latin typeface="微软雅黑"/>
                  <a:cs typeface="微软雅黑"/>
                </a:rPr>
                <a:t>目	录</a:t>
              </a:r>
              <a:endParaRPr sz="5400" dirty="0">
                <a:latin typeface="微软雅黑"/>
                <a:cs typeface="微软雅黑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828288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0" y="89916"/>
                  </a:moveTo>
                  <a:lnTo>
                    <a:pt x="4122420" y="89916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89916"/>
                  </a:lnTo>
                  <a:close/>
                </a:path>
              </a:pathLst>
            </a:custGeom>
            <a:solidFill>
              <a:srgbClr val="C7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340" y="2618232"/>
              <a:ext cx="1591056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72911" y="0"/>
            <a:ext cx="6419088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CCFE85-30E2-4C41-B6CF-1BD56F796B4E}"/>
              </a:ext>
            </a:extLst>
          </p:cNvPr>
          <p:cNvGrpSpPr/>
          <p:nvPr/>
        </p:nvGrpSpPr>
        <p:grpSpPr>
          <a:xfrm>
            <a:off x="4781469" y="3365194"/>
            <a:ext cx="6531078" cy="1119663"/>
            <a:chOff x="4757950" y="2725724"/>
            <a:chExt cx="6531078" cy="1119663"/>
          </a:xfrm>
        </p:grpSpPr>
        <p:sp>
          <p:nvSpPr>
            <p:cNvPr id="39" name="object 39"/>
            <p:cNvSpPr txBox="1"/>
            <p:nvPr/>
          </p:nvSpPr>
          <p:spPr>
            <a:xfrm>
              <a:off x="6119519" y="2999581"/>
              <a:ext cx="5169509" cy="571949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525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《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迭代评估报告</a:t>
              </a: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》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概要汇报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2ADDA0-0120-414B-8E9D-2ADAB753C758}"/>
                </a:ext>
              </a:extLst>
            </p:cNvPr>
            <p:cNvGrpSpPr/>
            <p:nvPr/>
          </p:nvGrpSpPr>
          <p:grpSpPr>
            <a:xfrm>
              <a:off x="4757950" y="2725724"/>
              <a:ext cx="913213" cy="1119663"/>
              <a:chOff x="4762007" y="2853588"/>
              <a:chExt cx="913213" cy="1119663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762007" y="2910925"/>
                <a:ext cx="906464" cy="10623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7AF1D6C-B5A5-4EC4-B407-D7EBC8E7B794}"/>
                  </a:ext>
                </a:extLst>
              </p:cNvPr>
              <p:cNvGrpSpPr/>
              <p:nvPr/>
            </p:nvGrpSpPr>
            <p:grpSpPr>
              <a:xfrm>
                <a:off x="4762007" y="2853588"/>
                <a:ext cx="913213" cy="914950"/>
                <a:chOff x="4792959" y="2980404"/>
                <a:chExt cx="913213" cy="91495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4792959" y="2980404"/>
                  <a:ext cx="913213" cy="91495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2959" y="3030553"/>
                  <a:ext cx="799851" cy="70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31189">
                      <a:moveTo>
                        <a:pt x="0" y="630936"/>
                      </a:moveTo>
                      <a:lnTo>
                        <a:pt x="719327" y="630936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30936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5" name="object 25"/>
                <p:cNvSpPr txBox="1"/>
                <p:nvPr/>
              </p:nvSpPr>
              <p:spPr>
                <a:xfrm>
                  <a:off x="4792959" y="3133341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3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4792959" y="3731992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9F2987-DE24-4216-B884-06F9D6624DF4}"/>
              </a:ext>
            </a:extLst>
          </p:cNvPr>
          <p:cNvGrpSpPr/>
          <p:nvPr/>
        </p:nvGrpSpPr>
        <p:grpSpPr>
          <a:xfrm>
            <a:off x="4773828" y="4756274"/>
            <a:ext cx="6538719" cy="915880"/>
            <a:chOff x="4750309" y="4132283"/>
            <a:chExt cx="6538719" cy="915880"/>
          </a:xfrm>
        </p:grpSpPr>
        <p:sp>
          <p:nvSpPr>
            <p:cNvPr id="42" name="object 42"/>
            <p:cNvSpPr txBox="1"/>
            <p:nvPr/>
          </p:nvSpPr>
          <p:spPr>
            <a:xfrm>
              <a:off x="6125817" y="4304250"/>
              <a:ext cx="5163211" cy="571947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462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zh-CN" altLang="en-US" sz="2800" b="1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提问环节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09A8F3-D989-48DC-8134-815958233FFA}"/>
                </a:ext>
              </a:extLst>
            </p:cNvPr>
            <p:cNvGrpSpPr/>
            <p:nvPr/>
          </p:nvGrpSpPr>
          <p:grpSpPr>
            <a:xfrm>
              <a:off x="4750309" y="4132283"/>
              <a:ext cx="920854" cy="915880"/>
              <a:chOff x="3693213" y="4246946"/>
              <a:chExt cx="920854" cy="915880"/>
            </a:xfrm>
          </p:grpSpPr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516D210-6DDE-4E45-998A-3EDAB38EA630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413C9C2-F9E4-4A27-B858-430A855030B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object 19">
                  <a:extLst>
                    <a:ext uri="{FF2B5EF4-FFF2-40B4-BE49-F238E27FC236}">
                      <a16:creationId xmlns:a16="http://schemas.microsoft.com/office/drawing/2014/main" id="{2B83918F-4FD8-4B2D-BC4A-C40773789B6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C7161E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6" name="object 20">
                  <a:extLst>
                    <a:ext uri="{FF2B5EF4-FFF2-40B4-BE49-F238E27FC236}">
                      <a16:creationId xmlns:a16="http://schemas.microsoft.com/office/drawing/2014/main" id="{509C521A-A278-4F70-AAF2-2165EF515143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4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21">
                  <a:extLst>
                    <a:ext uri="{FF2B5EF4-FFF2-40B4-BE49-F238E27FC236}">
                      <a16:creationId xmlns:a16="http://schemas.microsoft.com/office/drawing/2014/main" id="{4EB4BD63-0895-4D93-A566-8250B42554AE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37795F-6EEC-4E10-AC70-0CA2125A5261}"/>
              </a:ext>
            </a:extLst>
          </p:cNvPr>
          <p:cNvGrpSpPr/>
          <p:nvPr/>
        </p:nvGrpSpPr>
        <p:grpSpPr>
          <a:xfrm>
            <a:off x="4750309" y="2177897"/>
            <a:ext cx="6562238" cy="915880"/>
            <a:chOff x="4750309" y="1608142"/>
            <a:chExt cx="6562238" cy="915880"/>
          </a:xfrm>
        </p:grpSpPr>
        <p:sp>
          <p:nvSpPr>
            <p:cNvPr id="16" name="object 16"/>
            <p:cNvSpPr txBox="1"/>
            <p:nvPr/>
          </p:nvSpPr>
          <p:spPr>
            <a:xfrm>
              <a:off x="6119519" y="1782992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软件价值及特性优点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35B709F-8127-4D7A-B1F8-B820BE59CB20}"/>
                </a:ext>
              </a:extLst>
            </p:cNvPr>
            <p:cNvGrpSpPr/>
            <p:nvPr/>
          </p:nvGrpSpPr>
          <p:grpSpPr>
            <a:xfrm>
              <a:off x="4750309" y="1608142"/>
              <a:ext cx="920854" cy="915880"/>
              <a:chOff x="3693213" y="4246946"/>
              <a:chExt cx="920854" cy="915880"/>
            </a:xfrm>
          </p:grpSpPr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6FFB1D56-681C-484D-BB88-E5BB7E9FB62E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D4FD5A-C7F6-4A06-AC67-04E568AACA0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bject 19">
                  <a:extLst>
                    <a:ext uri="{FF2B5EF4-FFF2-40B4-BE49-F238E27FC236}">
                      <a16:creationId xmlns:a16="http://schemas.microsoft.com/office/drawing/2014/main" id="{333F4699-3CE0-4A92-9FBF-E03817A1CCBB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3" name="object 20">
                  <a:extLst>
                    <a:ext uri="{FF2B5EF4-FFF2-40B4-BE49-F238E27FC236}">
                      <a16:creationId xmlns:a16="http://schemas.microsoft.com/office/drawing/2014/main" id="{C40DBB9B-B857-4339-9F9A-764FBBE42AF6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2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4" name="object 21">
                  <a:extLst>
                    <a:ext uri="{FF2B5EF4-FFF2-40B4-BE49-F238E27FC236}">
                      <a16:creationId xmlns:a16="http://schemas.microsoft.com/office/drawing/2014/main" id="{DCA7B8B1-3E8E-4E3F-92CE-51FAE25E53B5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0BC45-86B0-40D0-9A13-F3CBFD3D6D54}"/>
              </a:ext>
            </a:extLst>
          </p:cNvPr>
          <p:cNvGrpSpPr/>
          <p:nvPr/>
        </p:nvGrpSpPr>
        <p:grpSpPr>
          <a:xfrm>
            <a:off x="4750309" y="990600"/>
            <a:ext cx="6562238" cy="915880"/>
            <a:chOff x="4750309" y="433036"/>
            <a:chExt cx="6562238" cy="9158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C16AB9E-78DF-4406-AF62-0EF9590E6650}"/>
                </a:ext>
              </a:extLst>
            </p:cNvPr>
            <p:cNvGrpSpPr/>
            <p:nvPr/>
          </p:nvGrpSpPr>
          <p:grpSpPr>
            <a:xfrm>
              <a:off x="4750309" y="433036"/>
              <a:ext cx="920854" cy="915880"/>
              <a:chOff x="3693213" y="4246946"/>
              <a:chExt cx="920854" cy="915880"/>
            </a:xfrm>
          </p:grpSpPr>
          <p:sp>
            <p:nvSpPr>
              <p:cNvPr id="53" name="object 17">
                <a:extLst>
                  <a:ext uri="{FF2B5EF4-FFF2-40B4-BE49-F238E27FC236}">
                    <a16:creationId xmlns:a16="http://schemas.microsoft.com/office/drawing/2014/main" id="{69D09C3C-392B-455C-90DB-AE39CC953C16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4715BBE5-9581-47D4-8ECA-CE28506839D8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object 19">
                  <a:extLst>
                    <a:ext uri="{FF2B5EF4-FFF2-40B4-BE49-F238E27FC236}">
                      <a16:creationId xmlns:a16="http://schemas.microsoft.com/office/drawing/2014/main" id="{2607B5E1-8BB5-4E68-BF78-7719A73F30E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6" name="object 20">
                  <a:extLst>
                    <a:ext uri="{FF2B5EF4-FFF2-40B4-BE49-F238E27FC236}">
                      <a16:creationId xmlns:a16="http://schemas.microsoft.com/office/drawing/2014/main" id="{BB9A4A95-6C6C-4825-BA75-293D540B223B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1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object 21">
                  <a:extLst>
                    <a:ext uri="{FF2B5EF4-FFF2-40B4-BE49-F238E27FC236}">
                      <a16:creationId xmlns:a16="http://schemas.microsoft.com/office/drawing/2014/main" id="{E9B8D31B-825A-4190-B877-82337094D540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FE960A68-B1D4-47B3-8117-696BAF45A768}"/>
                </a:ext>
              </a:extLst>
            </p:cNvPr>
            <p:cNvSpPr txBox="1"/>
            <p:nvPr/>
          </p:nvSpPr>
          <p:spPr>
            <a:xfrm>
              <a:off x="6119519" y="607886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界面原型展示</a:t>
              </a:r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411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纯文字版式一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F74F224-48EC-462B-BF6E-875C52DAA32F}"/>
              </a:ext>
            </a:extLst>
          </p:cNvPr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46DCB084-08AF-4AB1-B64F-F8BDCCAD3953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4" name="right-quote-sign_36811">
            <a:extLst>
              <a:ext uri="{FF2B5EF4-FFF2-40B4-BE49-F238E27FC236}">
                <a16:creationId xmlns:a16="http://schemas.microsoft.com/office/drawing/2014/main" id="{BC2F6098-83BC-46CC-A0E4-6184CC43EC59}"/>
              </a:ext>
            </a:extLst>
          </p:cNvPr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F240E04-218A-4543-A993-E067A2E0F0B7}"/>
              </a:ext>
            </a:extLst>
          </p:cNvPr>
          <p:cNvSpPr/>
          <p:nvPr/>
        </p:nvSpPr>
        <p:spPr>
          <a:xfrm>
            <a:off x="5272698" y="2967335"/>
            <a:ext cx="1646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94582" y="2122097"/>
            <a:ext cx="4321175" cy="816249"/>
          </a:xfrm>
          <a:prstGeom prst="rect">
            <a:avLst/>
          </a:prstGeom>
        </p:spPr>
        <p:txBody>
          <a:bodyPr vert="horz" wrap="square" lIns="0" tIns="198755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1565"/>
              </a:spcBef>
            </a:pPr>
            <a:r>
              <a:rPr lang="zh-CN" altLang="en-US" sz="4000" spc="595" dirty="0">
                <a:latin typeface="+mn-ea"/>
                <a:ea typeface="+mn-ea"/>
                <a:cs typeface="Arial" panose="020B0604020202020204"/>
              </a:rPr>
              <a:t>敬请指导！</a:t>
            </a:r>
            <a:endParaRPr sz="4000" dirty="0">
              <a:latin typeface="+mn-ea"/>
              <a:ea typeface="+mn-ea"/>
              <a:cs typeface="Arial" panose="020B0604020202020204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50288F44-705B-4AE0-AB6C-1DBA73F003CE}"/>
              </a:ext>
            </a:extLst>
          </p:cNvPr>
          <p:cNvGrpSpPr/>
          <p:nvPr/>
        </p:nvGrpSpPr>
        <p:grpSpPr>
          <a:xfrm>
            <a:off x="278891" y="2429255"/>
            <a:ext cx="4224528" cy="1540764"/>
            <a:chOff x="278891" y="2429255"/>
            <a:chExt cx="4224528" cy="1540764"/>
          </a:xfrm>
        </p:grpSpPr>
        <p:sp>
          <p:nvSpPr>
            <p:cNvPr id="2" name="object 2"/>
            <p:cNvSpPr/>
            <p:nvPr/>
          </p:nvSpPr>
          <p:spPr>
            <a:xfrm>
              <a:off x="278891" y="2429255"/>
              <a:ext cx="4224528" cy="1540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304800" y="2455164"/>
              <a:ext cx="4122420" cy="1373505"/>
            </a:xfrm>
            <a:custGeom>
              <a:avLst/>
              <a:gdLst/>
              <a:ahLst/>
              <a:cxnLst/>
              <a:rect l="l" t="t" r="r" b="b"/>
              <a:pathLst>
                <a:path w="4122420" h="1373504">
                  <a:moveTo>
                    <a:pt x="0" y="1373124"/>
                  </a:moveTo>
                  <a:lnTo>
                    <a:pt x="4122420" y="1373124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1373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4800" y="2567939"/>
              <a:ext cx="4122420" cy="13271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 txBox="1"/>
            <p:nvPr/>
          </p:nvSpPr>
          <p:spPr>
            <a:xfrm>
              <a:off x="304800" y="2722879"/>
              <a:ext cx="4122420" cy="8483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553210" algn="ctr">
                <a:lnSpc>
                  <a:spcPct val="100000"/>
                </a:lnSpc>
                <a:spcBef>
                  <a:spcPts val="100"/>
                </a:spcBef>
                <a:tabLst>
                  <a:tab pos="2620010" algn="l"/>
                </a:tabLst>
              </a:pPr>
              <a:r>
                <a:rPr sz="5400" b="1" dirty="0">
                  <a:solidFill>
                    <a:srgbClr val="C7161E"/>
                  </a:solidFill>
                  <a:latin typeface="微软雅黑"/>
                  <a:cs typeface="微软雅黑"/>
                </a:rPr>
                <a:t>目	录</a:t>
              </a:r>
              <a:endParaRPr sz="5400" dirty="0">
                <a:latin typeface="微软雅黑"/>
                <a:cs typeface="微软雅黑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304800" y="3828288"/>
              <a:ext cx="4122420" cy="90170"/>
            </a:xfrm>
            <a:custGeom>
              <a:avLst/>
              <a:gdLst/>
              <a:ahLst/>
              <a:cxnLst/>
              <a:rect l="l" t="t" r="r" b="b"/>
              <a:pathLst>
                <a:path w="4122420" h="90170">
                  <a:moveTo>
                    <a:pt x="0" y="89916"/>
                  </a:moveTo>
                  <a:lnTo>
                    <a:pt x="4122420" y="89916"/>
                  </a:lnTo>
                  <a:lnTo>
                    <a:pt x="4122420" y="0"/>
                  </a:lnTo>
                  <a:lnTo>
                    <a:pt x="0" y="0"/>
                  </a:lnTo>
                  <a:lnTo>
                    <a:pt x="0" y="89916"/>
                  </a:lnTo>
                  <a:close/>
                </a:path>
              </a:pathLst>
            </a:custGeom>
            <a:solidFill>
              <a:srgbClr val="C716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4340" y="2618232"/>
              <a:ext cx="1591056" cy="11140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5772911" y="0"/>
            <a:ext cx="6419088" cy="6857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6CCFE85-30E2-4C41-B6CF-1BD56F796B4E}"/>
              </a:ext>
            </a:extLst>
          </p:cNvPr>
          <p:cNvGrpSpPr/>
          <p:nvPr/>
        </p:nvGrpSpPr>
        <p:grpSpPr>
          <a:xfrm>
            <a:off x="4781469" y="3365194"/>
            <a:ext cx="6531078" cy="1119663"/>
            <a:chOff x="4757950" y="2725724"/>
            <a:chExt cx="6531078" cy="1119663"/>
          </a:xfrm>
        </p:grpSpPr>
        <p:sp>
          <p:nvSpPr>
            <p:cNvPr id="39" name="object 39"/>
            <p:cNvSpPr txBox="1"/>
            <p:nvPr/>
          </p:nvSpPr>
          <p:spPr>
            <a:xfrm>
              <a:off x="6119519" y="2999581"/>
              <a:ext cx="5169509" cy="571949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525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《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迭代评估报告</a:t>
              </a:r>
              <a:r>
                <a:rPr lang="en-US" altLang="zh-CN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》</a:t>
              </a: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概要汇报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BC2ADDA0-0120-414B-8E9D-2ADAB753C758}"/>
                </a:ext>
              </a:extLst>
            </p:cNvPr>
            <p:cNvGrpSpPr/>
            <p:nvPr/>
          </p:nvGrpSpPr>
          <p:grpSpPr>
            <a:xfrm>
              <a:off x="4757950" y="2725724"/>
              <a:ext cx="913213" cy="1119663"/>
              <a:chOff x="4762007" y="2853588"/>
              <a:chExt cx="913213" cy="1119663"/>
            </a:xfrm>
          </p:grpSpPr>
          <p:sp>
            <p:nvSpPr>
              <p:cNvPr id="23" name="object 23"/>
              <p:cNvSpPr/>
              <p:nvPr/>
            </p:nvSpPr>
            <p:spPr>
              <a:xfrm>
                <a:off x="4762007" y="2910925"/>
                <a:ext cx="906464" cy="106232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17AF1D6C-B5A5-4EC4-B407-D7EBC8E7B794}"/>
                  </a:ext>
                </a:extLst>
              </p:cNvPr>
              <p:cNvGrpSpPr/>
              <p:nvPr/>
            </p:nvGrpSpPr>
            <p:grpSpPr>
              <a:xfrm>
                <a:off x="4762007" y="2853588"/>
                <a:ext cx="913213" cy="914950"/>
                <a:chOff x="4792959" y="2980404"/>
                <a:chExt cx="913213" cy="91495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2" name="object 22"/>
                <p:cNvSpPr/>
                <p:nvPr/>
              </p:nvSpPr>
              <p:spPr>
                <a:xfrm>
                  <a:off x="4792959" y="2980404"/>
                  <a:ext cx="913213" cy="914950"/>
                </a:xfrm>
                <a:prstGeom prst="rect">
                  <a:avLst/>
                </a:prstGeom>
                <a:blipFill>
                  <a:blip r:embed="rId8" cstate="print"/>
                  <a:stretch>
                    <a:fillRect/>
                  </a:stretch>
                </a:blip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  <p:sp>
              <p:nvSpPr>
                <p:cNvPr id="24" name="object 24"/>
                <p:cNvSpPr/>
                <p:nvPr/>
              </p:nvSpPr>
              <p:spPr>
                <a:xfrm>
                  <a:off x="4792959" y="3030553"/>
                  <a:ext cx="799851" cy="70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31189">
                      <a:moveTo>
                        <a:pt x="0" y="630936"/>
                      </a:moveTo>
                      <a:lnTo>
                        <a:pt x="719327" y="630936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30936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25" name="object 25"/>
                <p:cNvSpPr txBox="1"/>
                <p:nvPr/>
              </p:nvSpPr>
              <p:spPr>
                <a:xfrm>
                  <a:off x="4792959" y="3133341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3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26" name="object 26"/>
                <p:cNvSpPr/>
                <p:nvPr/>
              </p:nvSpPr>
              <p:spPr>
                <a:xfrm>
                  <a:off x="4792959" y="3731992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69F2987-DE24-4216-B884-06F9D6624DF4}"/>
              </a:ext>
            </a:extLst>
          </p:cNvPr>
          <p:cNvGrpSpPr/>
          <p:nvPr/>
        </p:nvGrpSpPr>
        <p:grpSpPr>
          <a:xfrm>
            <a:off x="4773828" y="4756274"/>
            <a:ext cx="6538719" cy="915880"/>
            <a:chOff x="4750309" y="4132283"/>
            <a:chExt cx="6538719" cy="915880"/>
          </a:xfrm>
        </p:grpSpPr>
        <p:sp>
          <p:nvSpPr>
            <p:cNvPr id="42" name="object 42"/>
            <p:cNvSpPr txBox="1"/>
            <p:nvPr/>
          </p:nvSpPr>
          <p:spPr>
            <a:xfrm>
              <a:off x="6125817" y="4304250"/>
              <a:ext cx="5163211" cy="571947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462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60"/>
                </a:spcBef>
              </a:pPr>
              <a:r>
                <a:rPr lang="zh-CN" altLang="en-US" sz="2800" b="1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提问环节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A309A8F3-D989-48DC-8134-815958233FFA}"/>
                </a:ext>
              </a:extLst>
            </p:cNvPr>
            <p:cNvGrpSpPr/>
            <p:nvPr/>
          </p:nvGrpSpPr>
          <p:grpSpPr>
            <a:xfrm>
              <a:off x="4750309" y="4132283"/>
              <a:ext cx="920854" cy="915880"/>
              <a:chOff x="3693213" y="4246946"/>
              <a:chExt cx="920854" cy="915880"/>
            </a:xfrm>
          </p:grpSpPr>
          <p:sp>
            <p:nvSpPr>
              <p:cNvPr id="33" name="object 17">
                <a:extLst>
                  <a:ext uri="{FF2B5EF4-FFF2-40B4-BE49-F238E27FC236}">
                    <a16:creationId xmlns:a16="http://schemas.microsoft.com/office/drawing/2014/main" id="{A516D210-6DDE-4E45-998A-3EDAB38EA630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9413C9C2-F9E4-4A27-B858-430A855030B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" name="object 19">
                  <a:extLst>
                    <a:ext uri="{FF2B5EF4-FFF2-40B4-BE49-F238E27FC236}">
                      <a16:creationId xmlns:a16="http://schemas.microsoft.com/office/drawing/2014/main" id="{2B83918F-4FD8-4B2D-BC4A-C40773789B6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6" name="object 20">
                  <a:extLst>
                    <a:ext uri="{FF2B5EF4-FFF2-40B4-BE49-F238E27FC236}">
                      <a16:creationId xmlns:a16="http://schemas.microsoft.com/office/drawing/2014/main" id="{509C521A-A278-4F70-AAF2-2165EF515143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4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38" name="object 21">
                  <a:extLst>
                    <a:ext uri="{FF2B5EF4-FFF2-40B4-BE49-F238E27FC236}">
                      <a16:creationId xmlns:a16="http://schemas.microsoft.com/office/drawing/2014/main" id="{4EB4BD63-0895-4D93-A566-8250B42554AE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C37795F-6EEC-4E10-AC70-0CA2125A5261}"/>
              </a:ext>
            </a:extLst>
          </p:cNvPr>
          <p:cNvGrpSpPr/>
          <p:nvPr/>
        </p:nvGrpSpPr>
        <p:grpSpPr>
          <a:xfrm>
            <a:off x="4750309" y="2177897"/>
            <a:ext cx="6562238" cy="915880"/>
            <a:chOff x="4750309" y="1608142"/>
            <a:chExt cx="6562238" cy="915880"/>
          </a:xfrm>
        </p:grpSpPr>
        <p:sp>
          <p:nvSpPr>
            <p:cNvPr id="16" name="object 16"/>
            <p:cNvSpPr txBox="1"/>
            <p:nvPr/>
          </p:nvSpPr>
          <p:spPr>
            <a:xfrm>
              <a:off x="6119519" y="1782992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44536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软件价值及特性优点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35B709F-8127-4D7A-B1F8-B820BE59CB20}"/>
                </a:ext>
              </a:extLst>
            </p:cNvPr>
            <p:cNvGrpSpPr/>
            <p:nvPr/>
          </p:nvGrpSpPr>
          <p:grpSpPr>
            <a:xfrm>
              <a:off x="4750309" y="1608142"/>
              <a:ext cx="920854" cy="915880"/>
              <a:chOff x="3693213" y="4246946"/>
              <a:chExt cx="920854" cy="915880"/>
            </a:xfrm>
          </p:grpSpPr>
          <p:sp>
            <p:nvSpPr>
              <p:cNvPr id="37" name="object 17">
                <a:extLst>
                  <a:ext uri="{FF2B5EF4-FFF2-40B4-BE49-F238E27FC236}">
                    <a16:creationId xmlns:a16="http://schemas.microsoft.com/office/drawing/2014/main" id="{6FFB1D56-681C-484D-BB88-E5BB7E9FB62E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77D4FD5A-C7F6-4A06-AC67-04E568AACA01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1" name="object 19">
                  <a:extLst>
                    <a:ext uri="{FF2B5EF4-FFF2-40B4-BE49-F238E27FC236}">
                      <a16:creationId xmlns:a16="http://schemas.microsoft.com/office/drawing/2014/main" id="{333F4699-3CE0-4A92-9FBF-E03817A1CCBB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44536A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43" name="object 20">
                  <a:extLst>
                    <a:ext uri="{FF2B5EF4-FFF2-40B4-BE49-F238E27FC236}">
                      <a16:creationId xmlns:a16="http://schemas.microsoft.com/office/drawing/2014/main" id="{C40DBB9B-B857-4339-9F9A-764FBBE42AF6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2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44" name="object 21">
                  <a:extLst>
                    <a:ext uri="{FF2B5EF4-FFF2-40B4-BE49-F238E27FC236}">
                      <a16:creationId xmlns:a16="http://schemas.microsoft.com/office/drawing/2014/main" id="{DCA7B8B1-3E8E-4E3F-92CE-51FAE25E53B5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30BC45-86B0-40D0-9A13-F3CBFD3D6D54}"/>
              </a:ext>
            </a:extLst>
          </p:cNvPr>
          <p:cNvGrpSpPr/>
          <p:nvPr/>
        </p:nvGrpSpPr>
        <p:grpSpPr>
          <a:xfrm>
            <a:off x="4750309" y="990600"/>
            <a:ext cx="6562238" cy="915880"/>
            <a:chOff x="4750309" y="433036"/>
            <a:chExt cx="6562238" cy="9158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7C16AB9E-78DF-4406-AF62-0EF9590E6650}"/>
                </a:ext>
              </a:extLst>
            </p:cNvPr>
            <p:cNvGrpSpPr/>
            <p:nvPr/>
          </p:nvGrpSpPr>
          <p:grpSpPr>
            <a:xfrm>
              <a:off x="4750309" y="433036"/>
              <a:ext cx="920854" cy="915880"/>
              <a:chOff x="3693213" y="4246946"/>
              <a:chExt cx="920854" cy="915880"/>
            </a:xfrm>
          </p:grpSpPr>
          <p:sp>
            <p:nvSpPr>
              <p:cNvPr id="53" name="object 17">
                <a:extLst>
                  <a:ext uri="{FF2B5EF4-FFF2-40B4-BE49-F238E27FC236}">
                    <a16:creationId xmlns:a16="http://schemas.microsoft.com/office/drawing/2014/main" id="{69D09C3C-392B-455C-90DB-AE39CC953C16}"/>
                  </a:ext>
                </a:extLst>
              </p:cNvPr>
              <p:cNvSpPr/>
              <p:nvPr/>
            </p:nvSpPr>
            <p:spPr>
              <a:xfrm>
                <a:off x="3700854" y="4249613"/>
                <a:ext cx="913213" cy="913213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4715BBE5-9581-47D4-8ECA-CE28506839D8}"/>
                  </a:ext>
                </a:extLst>
              </p:cNvPr>
              <p:cNvGrpSpPr/>
              <p:nvPr/>
            </p:nvGrpSpPr>
            <p:grpSpPr>
              <a:xfrm>
                <a:off x="3693213" y="4246946"/>
                <a:ext cx="799851" cy="799991"/>
                <a:chOff x="4792959" y="1715484"/>
                <a:chExt cx="799851" cy="799991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5" name="object 19">
                  <a:extLst>
                    <a:ext uri="{FF2B5EF4-FFF2-40B4-BE49-F238E27FC236}">
                      <a16:creationId xmlns:a16="http://schemas.microsoft.com/office/drawing/2014/main" id="{2607B5E1-8BB5-4E68-BF78-7719A73F30E5}"/>
                    </a:ext>
                  </a:extLst>
                </p:cNvPr>
                <p:cNvSpPr/>
                <p:nvPr/>
              </p:nvSpPr>
              <p:spPr>
                <a:xfrm>
                  <a:off x="4792959" y="1715484"/>
                  <a:ext cx="799851" cy="70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629919">
                      <a:moveTo>
                        <a:pt x="0" y="629412"/>
                      </a:moveTo>
                      <a:lnTo>
                        <a:pt x="719327" y="629412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629412"/>
                      </a:lnTo>
                      <a:close/>
                    </a:path>
                  </a:pathLst>
                </a:custGeom>
                <a:solidFill>
                  <a:srgbClr val="C7161E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6" name="object 20">
                  <a:extLst>
                    <a:ext uri="{FF2B5EF4-FFF2-40B4-BE49-F238E27FC236}">
                      <a16:creationId xmlns:a16="http://schemas.microsoft.com/office/drawing/2014/main" id="{BB9A4A95-6C6C-4825-BA75-293D540B223B}"/>
                    </a:ext>
                  </a:extLst>
                </p:cNvPr>
                <p:cNvSpPr txBox="1"/>
                <p:nvPr/>
              </p:nvSpPr>
              <p:spPr>
                <a:xfrm>
                  <a:off x="4792959" y="1816859"/>
                  <a:ext cx="799851" cy="50590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0" tIns="13335" rIns="0" bIns="0" rtlCol="0">
                  <a:spAutoFit/>
                </a:bodyPr>
                <a:lstStyle/>
                <a:p>
                  <a:pPr marL="635" algn="ctr">
                    <a:lnSpc>
                      <a:spcPct val="100000"/>
                    </a:lnSpc>
                    <a:spcBef>
                      <a:spcPts val="105"/>
                    </a:spcBef>
                  </a:pPr>
                  <a:r>
                    <a:rPr lang="en-US" sz="3200" b="1" dirty="0">
                      <a:solidFill>
                        <a:srgbClr val="FFFFFF"/>
                      </a:solidFill>
                      <a:latin typeface="Arial"/>
                      <a:cs typeface="Arial"/>
                    </a:rPr>
                    <a:t>1</a:t>
                  </a:r>
                  <a:endParaRPr sz="3200" dirty="0">
                    <a:latin typeface="Arial"/>
                    <a:cs typeface="Arial"/>
                  </a:endParaRPr>
                </a:p>
              </p:txBody>
            </p:sp>
            <p:sp>
              <p:nvSpPr>
                <p:cNvPr id="57" name="object 21">
                  <a:extLst>
                    <a:ext uri="{FF2B5EF4-FFF2-40B4-BE49-F238E27FC236}">
                      <a16:creationId xmlns:a16="http://schemas.microsoft.com/office/drawing/2014/main" id="{E9B8D31B-825A-4190-B877-82337094D540}"/>
                    </a:ext>
                  </a:extLst>
                </p:cNvPr>
                <p:cNvSpPr/>
                <p:nvPr/>
              </p:nvSpPr>
              <p:spPr>
                <a:xfrm>
                  <a:off x="4792959" y="2415229"/>
                  <a:ext cx="799851" cy="100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454" h="90169">
                      <a:moveTo>
                        <a:pt x="0" y="89915"/>
                      </a:moveTo>
                      <a:lnTo>
                        <a:pt x="719327" y="89915"/>
                      </a:lnTo>
                      <a:lnTo>
                        <a:pt x="719327" y="0"/>
                      </a:lnTo>
                      <a:lnTo>
                        <a:pt x="0" y="0"/>
                      </a:lnTo>
                      <a:lnTo>
                        <a:pt x="0" y="8991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effectLst/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</p:grp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FE960A68-B1D4-47B3-8117-696BAF45A768}"/>
                </a:ext>
              </a:extLst>
            </p:cNvPr>
            <p:cNvSpPr txBox="1"/>
            <p:nvPr/>
          </p:nvSpPr>
          <p:spPr>
            <a:xfrm>
              <a:off x="6119519" y="607886"/>
              <a:ext cx="5193028" cy="566181"/>
            </a:xfrm>
            <a:prstGeom prst="rect">
              <a:avLst/>
            </a:prstGeom>
            <a:solidFill>
              <a:srgbClr val="FFFFFF"/>
            </a:solidFill>
            <a:effectLst>
              <a:outerShdw blurRad="50800" dist="1270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0" tIns="13398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5"/>
                </a:spcBef>
              </a:pPr>
              <a:r>
                <a:rPr lang="zh-CN" altLang="en-US" sz="2800" b="1" spc="-5" dirty="0">
                  <a:solidFill>
                    <a:srgbClr val="C716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界面原型展示</a:t>
              </a:r>
              <a:endParaRPr sz="1400" dirty="0">
                <a:solidFill>
                  <a:srgbClr val="C7161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247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界面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“登录”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3" descr="图形用户界面, 网站&#10;&#10;描述已自动生成">
            <a:extLst>
              <a:ext uri="{FF2B5EF4-FFF2-40B4-BE49-F238E27FC236}">
                <a16:creationId xmlns:a16="http://schemas.microsoft.com/office/drawing/2014/main" id="{2370BA65-810C-4948-AF7F-38AA3B0EC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10636"/>
            <a:ext cx="2667000" cy="5728264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>
          <a:xfrm>
            <a:off x="3672219" y="2521094"/>
            <a:ext cx="939800" cy="338885"/>
          </a:xfrm>
          <a:prstGeom prst="wedgeRoundRectCallout">
            <a:avLst>
              <a:gd name="adj1" fmla="val -80708"/>
              <a:gd name="adj2" fmla="val 289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04457" y="2563578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填写用户名</a:t>
            </a:r>
            <a:endParaRPr lang="zh-CN" altLang="en-US" sz="1050" dirty="0"/>
          </a:p>
        </p:txBody>
      </p:sp>
      <p:sp>
        <p:nvSpPr>
          <p:cNvPr id="18" name="圆角矩形标注 17"/>
          <p:cNvSpPr/>
          <p:nvPr/>
        </p:nvSpPr>
        <p:spPr>
          <a:xfrm>
            <a:off x="798181" y="2846143"/>
            <a:ext cx="806324" cy="338885"/>
          </a:xfrm>
          <a:prstGeom prst="wedgeRoundRectCallout">
            <a:avLst>
              <a:gd name="adj1" fmla="val 89562"/>
              <a:gd name="adj2" fmla="val 3929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12800" y="2888627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填写密码</a:t>
            </a:r>
            <a:endParaRPr lang="zh-CN" altLang="en-US" sz="1050" dirty="0"/>
          </a:p>
        </p:txBody>
      </p:sp>
      <p:sp>
        <p:nvSpPr>
          <p:cNvPr id="20" name="圆角矩形标注 19"/>
          <p:cNvSpPr/>
          <p:nvPr/>
        </p:nvSpPr>
        <p:spPr>
          <a:xfrm>
            <a:off x="754001" y="3362841"/>
            <a:ext cx="939800" cy="338885"/>
          </a:xfrm>
          <a:prstGeom prst="wedgeRoundRectCallout">
            <a:avLst>
              <a:gd name="adj1" fmla="val 81142"/>
              <a:gd name="adj2" fmla="val -177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54001" y="3405325"/>
            <a:ext cx="1008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/>
              <a:t>保持</a:t>
            </a:r>
            <a:r>
              <a:rPr lang="zh-CN" altLang="en-US" sz="1050" dirty="0" smtClean="0"/>
              <a:t>登录选项</a:t>
            </a:r>
            <a:endParaRPr lang="zh-CN" altLang="en-US" sz="1050" dirty="0"/>
          </a:p>
        </p:txBody>
      </p:sp>
      <p:sp>
        <p:nvSpPr>
          <p:cNvPr id="22" name="圆角矩形标注 21"/>
          <p:cNvSpPr/>
          <p:nvPr/>
        </p:nvSpPr>
        <p:spPr>
          <a:xfrm>
            <a:off x="3266343" y="3596257"/>
            <a:ext cx="939800" cy="338885"/>
          </a:xfrm>
          <a:prstGeom prst="wedgeRoundRectCallout">
            <a:avLst>
              <a:gd name="adj1" fmla="val -80708"/>
              <a:gd name="adj2" fmla="val 289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260201" y="3633751"/>
            <a:ext cx="9910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登录已有账号</a:t>
            </a:r>
            <a:endParaRPr lang="zh-CN" altLang="en-US" sz="1050" dirty="0"/>
          </a:p>
        </p:txBody>
      </p:sp>
      <p:sp>
        <p:nvSpPr>
          <p:cNvPr id="24" name="圆角矩形标注 23"/>
          <p:cNvSpPr/>
          <p:nvPr/>
        </p:nvSpPr>
        <p:spPr>
          <a:xfrm>
            <a:off x="3266343" y="4051623"/>
            <a:ext cx="939800" cy="338885"/>
          </a:xfrm>
          <a:prstGeom prst="wedgeRoundRectCallout">
            <a:avLst>
              <a:gd name="adj1" fmla="val -77902"/>
              <a:gd name="adj2" fmla="val 816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3325198" y="4094107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注册新账号</a:t>
            </a:r>
            <a:endParaRPr lang="zh-CN" altLang="en-US" sz="1050" dirty="0"/>
          </a:p>
        </p:txBody>
      </p:sp>
      <p:sp>
        <p:nvSpPr>
          <p:cNvPr id="26" name="圆角矩形标注 25"/>
          <p:cNvSpPr/>
          <p:nvPr/>
        </p:nvSpPr>
        <p:spPr>
          <a:xfrm>
            <a:off x="1261100" y="4510324"/>
            <a:ext cx="750107" cy="338885"/>
          </a:xfrm>
          <a:prstGeom prst="wedgeRoundRectCallout">
            <a:avLst>
              <a:gd name="adj1" fmla="val 81142"/>
              <a:gd name="adj2" fmla="val -2037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61100" y="4552808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找回密码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54" y="765726"/>
            <a:ext cx="2690093" cy="547925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“主页”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54" y="765726"/>
            <a:ext cx="2690093" cy="54792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54" y="786508"/>
            <a:ext cx="2682472" cy="54716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3564" y="786508"/>
            <a:ext cx="2690093" cy="547163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9754" y="778887"/>
            <a:ext cx="2682472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“历史”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D5D6AF6C-5108-4C18-B0FA-8EACDC907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59" y="671453"/>
            <a:ext cx="2757041" cy="57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20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4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“拍照”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1C303D16-F145-4B32-9C5C-AD2012F1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43" y="642145"/>
            <a:ext cx="5085153" cy="57967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22BCE6E-E1A3-4B52-AC14-77E7F2B06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088" y="642145"/>
            <a:ext cx="2565380" cy="579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47" y="736656"/>
            <a:ext cx="2767946" cy="5654625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5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“社区”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圆角矩形标注 9"/>
          <p:cNvSpPr/>
          <p:nvPr/>
        </p:nvSpPr>
        <p:spPr>
          <a:xfrm>
            <a:off x="4255506" y="1436232"/>
            <a:ext cx="773694" cy="338885"/>
          </a:xfrm>
          <a:prstGeom prst="wedgeRoundRectCallout">
            <a:avLst>
              <a:gd name="adj1" fmla="val -80708"/>
              <a:gd name="adj2" fmla="val 289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287744" y="1478716"/>
            <a:ext cx="741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发布分享</a:t>
            </a:r>
            <a:endParaRPr lang="zh-CN" altLang="en-US" sz="1050" dirty="0"/>
          </a:p>
        </p:txBody>
      </p:sp>
      <p:sp>
        <p:nvSpPr>
          <p:cNvPr id="12" name="圆角矩形标注 11"/>
          <p:cNvSpPr/>
          <p:nvPr/>
        </p:nvSpPr>
        <p:spPr>
          <a:xfrm>
            <a:off x="482666" y="1401918"/>
            <a:ext cx="773694" cy="338885"/>
          </a:xfrm>
          <a:prstGeom prst="wedgeRoundRectCallout">
            <a:avLst>
              <a:gd name="adj1" fmla="val 99981"/>
              <a:gd name="adj2" fmla="val 36703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14904" y="1444402"/>
            <a:ext cx="7414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查找用户</a:t>
            </a:r>
            <a:endParaRPr lang="zh-CN" altLang="en-US" sz="1050" dirty="0"/>
          </a:p>
        </p:txBody>
      </p:sp>
      <p:sp>
        <p:nvSpPr>
          <p:cNvPr id="14" name="圆角矩形标注 13"/>
          <p:cNvSpPr/>
          <p:nvPr/>
        </p:nvSpPr>
        <p:spPr>
          <a:xfrm>
            <a:off x="3995159" y="2067036"/>
            <a:ext cx="939800" cy="338885"/>
          </a:xfrm>
          <a:prstGeom prst="wedgeRoundRectCallout">
            <a:avLst>
              <a:gd name="adj1" fmla="val -166779"/>
              <a:gd name="adj2" fmla="val 626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989069" y="2109520"/>
            <a:ext cx="10018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查看粉丝列表</a:t>
            </a:r>
            <a:endParaRPr lang="zh-CN" altLang="en-US" sz="1050" dirty="0"/>
          </a:p>
        </p:txBody>
      </p:sp>
      <p:sp>
        <p:nvSpPr>
          <p:cNvPr id="16" name="圆角矩形标注 15"/>
          <p:cNvSpPr/>
          <p:nvPr/>
        </p:nvSpPr>
        <p:spPr>
          <a:xfrm>
            <a:off x="431800" y="2127195"/>
            <a:ext cx="939800" cy="338885"/>
          </a:xfrm>
          <a:prstGeom prst="wedgeRoundRectCallout">
            <a:avLst>
              <a:gd name="adj1" fmla="val 99853"/>
              <a:gd name="adj2" fmla="val 4708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31800" y="2169679"/>
            <a:ext cx="1016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查看关注列表</a:t>
            </a:r>
            <a:endParaRPr lang="zh-CN" altLang="en-US" sz="1050" dirty="0"/>
          </a:p>
        </p:txBody>
      </p:sp>
      <p:sp>
        <p:nvSpPr>
          <p:cNvPr id="18" name="圆角矩形标注 17"/>
          <p:cNvSpPr/>
          <p:nvPr/>
        </p:nvSpPr>
        <p:spPr>
          <a:xfrm>
            <a:off x="370225" y="2725514"/>
            <a:ext cx="939800" cy="338885"/>
          </a:xfrm>
          <a:prstGeom prst="wedgeRoundRectCallout">
            <a:avLst>
              <a:gd name="adj1" fmla="val 84884"/>
              <a:gd name="adj2" fmla="val 1594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8112" y="2767999"/>
            <a:ext cx="10228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动态展示筛选</a:t>
            </a:r>
            <a:endParaRPr lang="zh-CN" altLang="en-US" sz="1050" dirty="0"/>
          </a:p>
        </p:txBody>
      </p:sp>
      <p:sp>
        <p:nvSpPr>
          <p:cNvPr id="20" name="圆角矩形标注 19"/>
          <p:cNvSpPr/>
          <p:nvPr/>
        </p:nvSpPr>
        <p:spPr>
          <a:xfrm>
            <a:off x="4138681" y="3935325"/>
            <a:ext cx="939800" cy="338885"/>
          </a:xfrm>
          <a:prstGeom prst="wedgeRoundRectCallout">
            <a:avLst>
              <a:gd name="adj1" fmla="val -80708"/>
              <a:gd name="adj2" fmla="val 2892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170919" y="3977809"/>
            <a:ext cx="939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点赞、评论</a:t>
            </a:r>
            <a:endParaRPr lang="zh-CN" altLang="en-US" sz="1050" dirty="0"/>
          </a:p>
        </p:txBody>
      </p:sp>
      <p:sp>
        <p:nvSpPr>
          <p:cNvPr id="22" name="圆角矩形标注 21"/>
          <p:cNvSpPr/>
          <p:nvPr/>
        </p:nvSpPr>
        <p:spPr>
          <a:xfrm>
            <a:off x="433338" y="3202824"/>
            <a:ext cx="939800" cy="338885"/>
          </a:xfrm>
          <a:prstGeom prst="wedgeRoundRectCallout">
            <a:avLst>
              <a:gd name="adj1" fmla="val 74593"/>
              <a:gd name="adj2" fmla="val -125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31800" y="3245308"/>
            <a:ext cx="990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/>
              <a:t>查看用户名片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7737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界面原型展示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284E3AE-C81A-4171-854B-C67101B1D2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DAA70999-E66F-43CE-AC40-56421C315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869745" y="2093322"/>
            <a:ext cx="4626997" cy="597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界面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6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 “我的”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746690"/>
            <a:ext cx="2773239" cy="565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05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04,&quot;width&quot;:4649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5"/>
  <p:tag name="KSO_WM_UNIT_ID" val="diagram20201436_1*r_i*1_5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1"/>
  <p:tag name="KSO_WM_UNIT_ID" val="diagram20201436_1*r_t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1"/>
  <p:tag name="KSO_WM_UNIT_ID" val="diagram20201436_1*r_v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1"/>
  <p:tag name="KSO_WM_UNIT_ID" val="diagram20201436_1*r_x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t"/>
  <p:tag name="KSO_WM_UNIT_INDEX" val="1_2"/>
  <p:tag name="KSO_WM_UNIT_ID" val="diagram20201436_1*r_t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4"/>
  <p:tag name="KSO_WM_UNIT_TEXT_FILL_TYPE" val="1"/>
  <p:tag name="KSO_WM_UNIT_USESOURCEFORMAT_APPLY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v"/>
  <p:tag name="KSO_WM_UNIT_INDEX" val="1_2"/>
  <p:tag name="KSO_WM_UNIT_ID" val="diagram20201436_1*r_v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文本具体内容，简明扼要的阐述您的观点。根据需要可酌情增减文字，以便观者准确的理解您传达的思想。"/>
  <p:tag name="KSO_WM_UNIT_TEXT_FILL_FORE_SCHEMECOLOR_INDEX" val="14"/>
  <p:tag name="KSO_WM_UNIT_TEXT_FILL_TYPE" val="1"/>
  <p:tag name="KSO_WM_UNIT_USESOURCEFORMAT_APPLY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69*169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x"/>
  <p:tag name="KSO_WM_UNIT_INDEX" val="1_2"/>
  <p:tag name="KSO_WM_UNIT_ID" val="diagram20201436_1*r_x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43"/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a"/>
  <p:tag name="KSO_WM_UNIT_INDEX" val="1"/>
  <p:tag name="KSO_WM_UNIT_ID" val="diagram20201436_1*a*1"/>
  <p:tag name="KSO_WM_TEMPLATE_CATEGORY" val="diagram"/>
  <p:tag name="KSO_WM_TEMPLATE_INDEX" val="20201436"/>
  <p:tag name="KSO_WM_UNIT_LAYERLEVEL" val="1"/>
  <p:tag name="KSO_WM_TAG_VERSION" val="1.0"/>
  <p:tag name="KSO_WM_BEAUTIFY_FLAG" val="#wm#"/>
  <p:tag name="KSO_WM_UNIT_DIAGRAM_CONTRAST_TITLE_CNT" val="2"/>
  <p:tag name="KSO_WM_UNIT_DIAGRAM_DIMENSION_TITLE_CNT" val="1"/>
  <p:tag name="KSO_WM_UNIT_PRESET_TEXT" val="单击此处添加标题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14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68,&quot;width&quot;:505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251,&quot;width&quot;:433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5428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1436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2"/>
  <p:tag name="KSO_WM_SLIDE_INDEX" val="1"/>
  <p:tag name="KSO_WM_SLIDE_SIZE" val="846.742*338.697"/>
  <p:tag name="KSO_WM_SLIDE_POSITION" val="56.629*157.518"/>
  <p:tag name="KSO_WM_DIAGRAM_GROUP_CODE" val="r1-1"/>
  <p:tag name="KSO_WM_SLIDE_DIAGTYPE" val="r"/>
  <p:tag name="KSO_WM_TAG_VERSION" val="1.0"/>
  <p:tag name="KSO_WM_BEAUTIFY_FLAG" val="#wm#"/>
  <p:tag name="KSO_WM_TEMPLATE_CATEGORY" val="diagram"/>
  <p:tag name="KSO_WM_TEMPLATE_INDEX" val="20201436"/>
  <p:tag name="KSO_WM_SLIDE_LAYOUT" val="a_b_r"/>
  <p:tag name="KSO_WM_SLIDE_LAYOUT_CNT" val="1_1_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1"/>
  <p:tag name="KSO_WM_UNIT_ID" val="diagram20201436_1*r_i*1_1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2"/>
  <p:tag name="KSO_WM_UNIT_ID" val="diagram20201436_1*r_i*1_2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3"/>
  <p:tag name="KSO_WM_UNIT_ID" val="diagram20201436_1*r_i*1_3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r1-1"/>
  <p:tag name="KSO_WM_UNIT_TYPE" val="r_i"/>
  <p:tag name="KSO_WM_UNIT_INDEX" val="1_4"/>
  <p:tag name="KSO_WM_UNIT_ID" val="diagram20201436_1*r_i*1_4"/>
  <p:tag name="KSO_WM_TEMPLATE_CATEGORY" val="diagram"/>
  <p:tag name="KSO_WM_TEMPLATE_INDEX" val="20201436"/>
  <p:tag name="KSO_WM_UNIT_LAYERLEVEL" val="1_1"/>
  <p:tag name="KSO_WM_TAG_VERSION" val="1.0"/>
  <p:tag name="KSO_WM_BEAUTIFY_FLAG" val="#wm#"/>
  <p:tag name="KSO_WM_UNIT_DIAGRAM_CONTRAST_TITLE_CNT" val="2"/>
  <p:tag name="KSO_WM_UNIT_DIAGRAM_DIMENSION_TITLE_CNT" val="1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040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1034</Words>
  <Application>Microsoft Office PowerPoint</Application>
  <PresentationFormat>宽屏</PresentationFormat>
  <Paragraphs>129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Calibri</vt:lpstr>
      <vt:lpstr>Segoe UI Light</vt:lpstr>
      <vt:lpstr>汉仪颜楷繁</vt:lpstr>
      <vt:lpstr>微软雅黑</vt:lpstr>
      <vt:lpstr>Roboto Light</vt:lpstr>
      <vt:lpstr>等线</vt:lpstr>
      <vt:lpstr>Arial</vt:lpstr>
      <vt:lpstr>黑体</vt:lpstr>
      <vt:lpstr>汉仪铸字黑魔法W</vt:lpstr>
      <vt:lpstr>宋体</vt:lpstr>
      <vt:lpstr>Office Theme</vt:lpstr>
      <vt:lpstr>Office 主题​​</vt:lpstr>
      <vt:lpstr>足迹app：记录你的生活足迹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项目背景</vt:lpstr>
      <vt:lpstr>软件价值</vt:lpstr>
      <vt:lpstr>特性优点</vt:lpstr>
      <vt:lpstr>同类产品及本产品优势</vt:lpstr>
      <vt:lpstr>PowerPoint 演示文稿</vt:lpstr>
      <vt:lpstr>迭代评估报告</vt:lpstr>
      <vt:lpstr>组内评审</vt:lpstr>
      <vt:lpstr>PowerPoint 演示文稿</vt:lpstr>
      <vt:lpstr>PowerPoint 演示文稿</vt:lpstr>
      <vt:lpstr>PowerPoint 演示文稿</vt:lpstr>
      <vt:lpstr>PowerPoint 演示文稿</vt:lpstr>
      <vt:lpstr>敬请指导！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PIDB项目建议书</dc:title>
  <dc:creator>SJTU</dc:creator>
  <cp:lastModifiedBy>lenovo</cp:lastModifiedBy>
  <cp:revision>214</cp:revision>
  <dcterms:created xsi:type="dcterms:W3CDTF">2020-03-15T08:28:00Z</dcterms:created>
  <dcterms:modified xsi:type="dcterms:W3CDTF">2022-03-18T21:01:43Z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2020-03-14T16:00:00Z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2020-03-15T16:00:00Z</vt:filetime>
  </property>
  <property fmtid="{D5CDD505-2E9C-101B-9397-08002B2CF9AE}" pid="5" name="ICV">
    <vt:lpwstr>714DA2CB6F98427C8BF95AE12FC5BF45</vt:lpwstr>
  </property>
  <property fmtid="{D5CDD505-2E9C-101B-9397-08002B2CF9AE}" pid="6" name="KSOProductBuildVer">
    <vt:lpwstr>2052-11.1.0.11365</vt:lpwstr>
  </property>
</Properties>
</file>